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59"/>
  </p:normalViewPr>
  <p:slideViewPr>
    <p:cSldViewPr snapToGrid="0">
      <p:cViewPr varScale="1">
        <p:scale>
          <a:sx n="90" d="100"/>
          <a:sy n="90" d="100"/>
        </p:scale>
        <p:origin x="232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A43373-4237-3648-8935-27E9191AFDE6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276EFB-58F7-A742-9BA0-63C08EAA943C}">
      <dgm:prSet phldrT="[Text]"/>
      <dgm:spPr/>
      <dgm:t>
        <a:bodyPr/>
        <a:lstStyle/>
        <a:p>
          <a:r>
            <a:rPr lang="en-US" dirty="0"/>
            <a:t>Push</a:t>
          </a:r>
        </a:p>
      </dgm:t>
    </dgm:pt>
    <dgm:pt modelId="{84B93F45-B954-B64A-9D43-96DF31F0B879}" type="parTrans" cxnId="{D2AC91AB-48CC-B241-A711-900CDBB4BBE3}">
      <dgm:prSet/>
      <dgm:spPr/>
      <dgm:t>
        <a:bodyPr/>
        <a:lstStyle/>
        <a:p>
          <a:endParaRPr lang="en-US"/>
        </a:p>
      </dgm:t>
    </dgm:pt>
    <dgm:pt modelId="{F306B792-3AAB-2240-B2DA-CE87685DBB87}" type="sibTrans" cxnId="{D2AC91AB-48CC-B241-A711-900CDBB4BBE3}">
      <dgm:prSet/>
      <dgm:spPr/>
      <dgm:t>
        <a:bodyPr/>
        <a:lstStyle/>
        <a:p>
          <a:endParaRPr lang="en-US"/>
        </a:p>
      </dgm:t>
    </dgm:pt>
    <dgm:pt modelId="{7C2A991D-CF04-2345-87AF-52A5AC648D68}">
      <dgm:prSet phldrT="[Text]"/>
      <dgm:spPr/>
      <dgm:t>
        <a:bodyPr/>
        <a:lstStyle/>
        <a:p>
          <a:r>
            <a:rPr lang="en-US" dirty="0"/>
            <a:t>Her family wanted to avoid living through another possible war.</a:t>
          </a:r>
        </a:p>
      </dgm:t>
    </dgm:pt>
    <dgm:pt modelId="{211162B0-3A3E-A84E-BE7E-A3FC5DDE979E}" type="parTrans" cxnId="{5AF9E31B-4405-E144-BB18-DD8148844C88}">
      <dgm:prSet/>
      <dgm:spPr/>
      <dgm:t>
        <a:bodyPr/>
        <a:lstStyle/>
        <a:p>
          <a:endParaRPr lang="en-US"/>
        </a:p>
      </dgm:t>
    </dgm:pt>
    <dgm:pt modelId="{2E114A5E-755A-614B-97B8-DA8914989665}" type="sibTrans" cxnId="{5AF9E31B-4405-E144-BB18-DD8148844C88}">
      <dgm:prSet/>
      <dgm:spPr/>
      <dgm:t>
        <a:bodyPr/>
        <a:lstStyle/>
        <a:p>
          <a:endParaRPr lang="en-US"/>
        </a:p>
      </dgm:t>
    </dgm:pt>
    <dgm:pt modelId="{67D62C58-BC1B-6549-BBF3-A2DA313B31E4}">
      <dgm:prSet phldrT="[Text]"/>
      <dgm:spPr/>
      <dgm:t>
        <a:bodyPr/>
        <a:lstStyle/>
        <a:p>
          <a:r>
            <a:rPr lang="en-US" dirty="0"/>
            <a:t>Her father was finding it hard to find work being a butcher in England.</a:t>
          </a:r>
        </a:p>
      </dgm:t>
    </dgm:pt>
    <dgm:pt modelId="{0AE5B9CC-E7B8-0B49-9C3E-710613396864}" type="parTrans" cxnId="{E9D34844-5A68-1C4D-8DC1-97A4FF3AF479}">
      <dgm:prSet/>
      <dgm:spPr/>
      <dgm:t>
        <a:bodyPr/>
        <a:lstStyle/>
        <a:p>
          <a:endParaRPr lang="en-US"/>
        </a:p>
      </dgm:t>
    </dgm:pt>
    <dgm:pt modelId="{EA314CC4-CE97-564F-A75A-CEFDAE88A118}" type="sibTrans" cxnId="{E9D34844-5A68-1C4D-8DC1-97A4FF3AF479}">
      <dgm:prSet/>
      <dgm:spPr/>
      <dgm:t>
        <a:bodyPr/>
        <a:lstStyle/>
        <a:p>
          <a:endParaRPr lang="en-US"/>
        </a:p>
      </dgm:t>
    </dgm:pt>
    <dgm:pt modelId="{AFBAC015-85C0-1C44-927B-E9BBAAB2EA02}">
      <dgm:prSet phldrT="[Text]"/>
      <dgm:spPr/>
      <dgm:t>
        <a:bodyPr/>
        <a:lstStyle/>
        <a:p>
          <a:r>
            <a:rPr lang="en-US" dirty="0"/>
            <a:t>Pull</a:t>
          </a:r>
        </a:p>
      </dgm:t>
    </dgm:pt>
    <dgm:pt modelId="{E3B3FCEF-E4A6-C345-9302-A6FD5BA5ED7A}" type="parTrans" cxnId="{F00B6E3A-C0E2-AB44-A06D-418B76010CA6}">
      <dgm:prSet/>
      <dgm:spPr/>
      <dgm:t>
        <a:bodyPr/>
        <a:lstStyle/>
        <a:p>
          <a:endParaRPr lang="en-US"/>
        </a:p>
      </dgm:t>
    </dgm:pt>
    <dgm:pt modelId="{FAEB376B-762A-864A-8AE6-2718C65C683D}" type="sibTrans" cxnId="{F00B6E3A-C0E2-AB44-A06D-418B76010CA6}">
      <dgm:prSet/>
      <dgm:spPr/>
      <dgm:t>
        <a:bodyPr/>
        <a:lstStyle/>
        <a:p>
          <a:endParaRPr lang="en-US"/>
        </a:p>
      </dgm:t>
    </dgm:pt>
    <dgm:pt modelId="{A891AB95-A632-5046-B6B1-F05C98ED499F}">
      <dgm:prSet phldrT="[Text]"/>
      <dgm:spPr/>
      <dgm:t>
        <a:bodyPr/>
        <a:lstStyle/>
        <a:p>
          <a:r>
            <a:rPr lang="en-US" dirty="0"/>
            <a:t>Canada </a:t>
          </a:r>
          <a:r>
            <a:rPr lang="en-US" dirty="0" err="1"/>
            <a:t>wqs</a:t>
          </a:r>
          <a:r>
            <a:rPr lang="en-US" dirty="0"/>
            <a:t> advertising land and jobs for anyone who would move.</a:t>
          </a:r>
        </a:p>
      </dgm:t>
    </dgm:pt>
    <dgm:pt modelId="{CECE0D0A-1C0B-5545-A94E-2045851C70DD}" type="parTrans" cxnId="{60ED4455-16C7-1742-9ECD-C631ABCEB947}">
      <dgm:prSet/>
      <dgm:spPr/>
      <dgm:t>
        <a:bodyPr/>
        <a:lstStyle/>
        <a:p>
          <a:endParaRPr lang="en-US"/>
        </a:p>
      </dgm:t>
    </dgm:pt>
    <dgm:pt modelId="{EF7FAB11-C6B7-1E49-A59B-BCFF94289D95}" type="sibTrans" cxnId="{60ED4455-16C7-1742-9ECD-C631ABCEB947}">
      <dgm:prSet/>
      <dgm:spPr/>
      <dgm:t>
        <a:bodyPr/>
        <a:lstStyle/>
        <a:p>
          <a:endParaRPr lang="en-US"/>
        </a:p>
      </dgm:t>
    </dgm:pt>
    <dgm:pt modelId="{7FE430FA-FB05-7840-8D54-15E7DBBB54EC}">
      <dgm:prSet phldrT="[Text]"/>
      <dgm:spPr/>
      <dgm:t>
        <a:bodyPr/>
        <a:lstStyle/>
        <a:p>
          <a:r>
            <a:rPr lang="en-US" dirty="0"/>
            <a:t>They could own their own house on a farm in Canada.</a:t>
          </a:r>
        </a:p>
      </dgm:t>
    </dgm:pt>
    <dgm:pt modelId="{86414363-5BA6-DE4F-BD23-9BBFCDA22667}" type="parTrans" cxnId="{5B8F0A14-B1AE-BB47-AD48-34A813AF8333}">
      <dgm:prSet/>
      <dgm:spPr/>
      <dgm:t>
        <a:bodyPr/>
        <a:lstStyle/>
        <a:p>
          <a:endParaRPr lang="en-US"/>
        </a:p>
      </dgm:t>
    </dgm:pt>
    <dgm:pt modelId="{A6EDF881-1AA3-644D-BDA2-E4CA669B9939}" type="sibTrans" cxnId="{5B8F0A14-B1AE-BB47-AD48-34A813AF8333}">
      <dgm:prSet/>
      <dgm:spPr/>
      <dgm:t>
        <a:bodyPr/>
        <a:lstStyle/>
        <a:p>
          <a:endParaRPr lang="en-US"/>
        </a:p>
      </dgm:t>
    </dgm:pt>
    <dgm:pt modelId="{500A9198-7C66-7849-A269-686273A4E716}">
      <dgm:prSet phldrT="[Text]"/>
      <dgm:spPr/>
      <dgm:t>
        <a:bodyPr/>
        <a:lstStyle/>
        <a:p>
          <a:r>
            <a:rPr lang="en-US" dirty="0"/>
            <a:t>Edmonton needed butchers so her dad was promised a good job.</a:t>
          </a:r>
        </a:p>
      </dgm:t>
    </dgm:pt>
    <dgm:pt modelId="{F2951012-5BB9-4746-B395-32B43D940509}" type="parTrans" cxnId="{0B8C2CD3-6FA7-C149-B9A9-AB9D19CE98E2}">
      <dgm:prSet/>
      <dgm:spPr/>
      <dgm:t>
        <a:bodyPr/>
        <a:lstStyle/>
        <a:p>
          <a:endParaRPr lang="en-US"/>
        </a:p>
      </dgm:t>
    </dgm:pt>
    <dgm:pt modelId="{1808E648-F677-D848-9F91-E0494559B430}" type="sibTrans" cxnId="{0B8C2CD3-6FA7-C149-B9A9-AB9D19CE98E2}">
      <dgm:prSet/>
      <dgm:spPr/>
      <dgm:t>
        <a:bodyPr/>
        <a:lstStyle/>
        <a:p>
          <a:endParaRPr lang="en-US"/>
        </a:p>
      </dgm:t>
    </dgm:pt>
    <dgm:pt modelId="{C500D350-9B6A-0943-AD69-0AAD01AF9D61}" type="pres">
      <dgm:prSet presAssocID="{8FA43373-4237-3648-8935-27E9191AFDE6}" presName="linearFlow" presStyleCnt="0">
        <dgm:presLayoutVars>
          <dgm:dir/>
          <dgm:animLvl val="lvl"/>
          <dgm:resizeHandles val="exact"/>
        </dgm:presLayoutVars>
      </dgm:prSet>
      <dgm:spPr/>
    </dgm:pt>
    <dgm:pt modelId="{8E145739-37CC-984E-AD33-F23E09F73C7B}" type="pres">
      <dgm:prSet presAssocID="{24276EFB-58F7-A742-9BA0-63C08EAA943C}" presName="composite" presStyleCnt="0"/>
      <dgm:spPr/>
    </dgm:pt>
    <dgm:pt modelId="{6EE82A63-800B-2C42-B4D4-7001020E61BD}" type="pres">
      <dgm:prSet presAssocID="{24276EFB-58F7-A742-9BA0-63C08EAA943C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1A9117DC-B4D6-9B4A-AF63-43CFEA832586}" type="pres">
      <dgm:prSet presAssocID="{24276EFB-58F7-A742-9BA0-63C08EAA943C}" presName="descendantText" presStyleLbl="alignAcc1" presStyleIdx="0" presStyleCnt="2">
        <dgm:presLayoutVars>
          <dgm:bulletEnabled val="1"/>
        </dgm:presLayoutVars>
      </dgm:prSet>
      <dgm:spPr/>
    </dgm:pt>
    <dgm:pt modelId="{08ADCC6C-21EC-F847-99CF-20E75EAC8CCC}" type="pres">
      <dgm:prSet presAssocID="{F306B792-3AAB-2240-B2DA-CE87685DBB87}" presName="sp" presStyleCnt="0"/>
      <dgm:spPr/>
    </dgm:pt>
    <dgm:pt modelId="{F72CA757-9E5A-1D46-BB6D-65DEE3C68730}" type="pres">
      <dgm:prSet presAssocID="{AFBAC015-85C0-1C44-927B-E9BBAAB2EA02}" presName="composite" presStyleCnt="0"/>
      <dgm:spPr/>
    </dgm:pt>
    <dgm:pt modelId="{420A3E1A-C689-6F4D-AA94-22F22831F17D}" type="pres">
      <dgm:prSet presAssocID="{AFBAC015-85C0-1C44-927B-E9BBAAB2EA02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43E6FFE1-2A69-1E4C-963B-62874EA5AEFD}" type="pres">
      <dgm:prSet presAssocID="{AFBAC015-85C0-1C44-927B-E9BBAAB2EA02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5B8F0A14-B1AE-BB47-AD48-34A813AF8333}" srcId="{AFBAC015-85C0-1C44-927B-E9BBAAB2EA02}" destId="{7FE430FA-FB05-7840-8D54-15E7DBBB54EC}" srcOrd="1" destOrd="0" parTransId="{86414363-5BA6-DE4F-BD23-9BBFCDA22667}" sibTransId="{A6EDF881-1AA3-644D-BDA2-E4CA669B9939}"/>
    <dgm:cxn modelId="{5AF9E31B-4405-E144-BB18-DD8148844C88}" srcId="{24276EFB-58F7-A742-9BA0-63C08EAA943C}" destId="{7C2A991D-CF04-2345-87AF-52A5AC648D68}" srcOrd="0" destOrd="0" parTransId="{211162B0-3A3E-A84E-BE7E-A3FC5DDE979E}" sibTransId="{2E114A5E-755A-614B-97B8-DA8914989665}"/>
    <dgm:cxn modelId="{9C4A1934-A11A-1048-8060-D7B32E71C10D}" type="presOf" srcId="{7C2A991D-CF04-2345-87AF-52A5AC648D68}" destId="{1A9117DC-B4D6-9B4A-AF63-43CFEA832586}" srcOrd="0" destOrd="0" presId="urn:microsoft.com/office/officeart/2005/8/layout/chevron2"/>
    <dgm:cxn modelId="{76C5583A-6CD4-A34D-8AB8-E0FDB4DCAFA9}" type="presOf" srcId="{A891AB95-A632-5046-B6B1-F05C98ED499F}" destId="{43E6FFE1-2A69-1E4C-963B-62874EA5AEFD}" srcOrd="0" destOrd="0" presId="urn:microsoft.com/office/officeart/2005/8/layout/chevron2"/>
    <dgm:cxn modelId="{F00B6E3A-C0E2-AB44-A06D-418B76010CA6}" srcId="{8FA43373-4237-3648-8935-27E9191AFDE6}" destId="{AFBAC015-85C0-1C44-927B-E9BBAAB2EA02}" srcOrd="1" destOrd="0" parTransId="{E3B3FCEF-E4A6-C345-9302-A6FD5BA5ED7A}" sibTransId="{FAEB376B-762A-864A-8AE6-2718C65C683D}"/>
    <dgm:cxn modelId="{E9D34844-5A68-1C4D-8DC1-97A4FF3AF479}" srcId="{24276EFB-58F7-A742-9BA0-63C08EAA943C}" destId="{67D62C58-BC1B-6549-BBF3-A2DA313B31E4}" srcOrd="1" destOrd="0" parTransId="{0AE5B9CC-E7B8-0B49-9C3E-710613396864}" sibTransId="{EA314CC4-CE97-564F-A75A-CEFDAE88A118}"/>
    <dgm:cxn modelId="{3C7C4E4F-EDC2-D841-82E1-3228D2D82298}" type="presOf" srcId="{500A9198-7C66-7849-A269-686273A4E716}" destId="{43E6FFE1-2A69-1E4C-963B-62874EA5AEFD}" srcOrd="0" destOrd="2" presId="urn:microsoft.com/office/officeart/2005/8/layout/chevron2"/>
    <dgm:cxn modelId="{60ED4455-16C7-1742-9ECD-C631ABCEB947}" srcId="{AFBAC015-85C0-1C44-927B-E9BBAAB2EA02}" destId="{A891AB95-A632-5046-B6B1-F05C98ED499F}" srcOrd="0" destOrd="0" parTransId="{CECE0D0A-1C0B-5545-A94E-2045851C70DD}" sibTransId="{EF7FAB11-C6B7-1E49-A59B-BCFF94289D95}"/>
    <dgm:cxn modelId="{8FA7986C-29A1-B148-910D-9D0EF6C89E6E}" type="presOf" srcId="{AFBAC015-85C0-1C44-927B-E9BBAAB2EA02}" destId="{420A3E1A-C689-6F4D-AA94-22F22831F17D}" srcOrd="0" destOrd="0" presId="urn:microsoft.com/office/officeart/2005/8/layout/chevron2"/>
    <dgm:cxn modelId="{D2AC91AB-48CC-B241-A711-900CDBB4BBE3}" srcId="{8FA43373-4237-3648-8935-27E9191AFDE6}" destId="{24276EFB-58F7-A742-9BA0-63C08EAA943C}" srcOrd="0" destOrd="0" parTransId="{84B93F45-B954-B64A-9D43-96DF31F0B879}" sibTransId="{F306B792-3AAB-2240-B2DA-CE87685DBB87}"/>
    <dgm:cxn modelId="{7888C1AE-5B00-3946-8226-92C822284020}" type="presOf" srcId="{8FA43373-4237-3648-8935-27E9191AFDE6}" destId="{C500D350-9B6A-0943-AD69-0AAD01AF9D61}" srcOrd="0" destOrd="0" presId="urn:microsoft.com/office/officeart/2005/8/layout/chevron2"/>
    <dgm:cxn modelId="{43AC7DBA-CFAD-B248-85EA-D79A02409FED}" type="presOf" srcId="{7FE430FA-FB05-7840-8D54-15E7DBBB54EC}" destId="{43E6FFE1-2A69-1E4C-963B-62874EA5AEFD}" srcOrd="0" destOrd="1" presId="urn:microsoft.com/office/officeart/2005/8/layout/chevron2"/>
    <dgm:cxn modelId="{0B8C2CD3-6FA7-C149-B9A9-AB9D19CE98E2}" srcId="{AFBAC015-85C0-1C44-927B-E9BBAAB2EA02}" destId="{500A9198-7C66-7849-A269-686273A4E716}" srcOrd="2" destOrd="0" parTransId="{F2951012-5BB9-4746-B395-32B43D940509}" sibTransId="{1808E648-F677-D848-9F91-E0494559B430}"/>
    <dgm:cxn modelId="{15797FD8-6F5E-244C-8B3D-D3144D1B8AB3}" type="presOf" srcId="{24276EFB-58F7-A742-9BA0-63C08EAA943C}" destId="{6EE82A63-800B-2C42-B4D4-7001020E61BD}" srcOrd="0" destOrd="0" presId="urn:microsoft.com/office/officeart/2005/8/layout/chevron2"/>
    <dgm:cxn modelId="{225BA5D9-847B-244D-B4F4-53C96E81FDA2}" type="presOf" srcId="{67D62C58-BC1B-6549-BBF3-A2DA313B31E4}" destId="{1A9117DC-B4D6-9B4A-AF63-43CFEA832586}" srcOrd="0" destOrd="1" presId="urn:microsoft.com/office/officeart/2005/8/layout/chevron2"/>
    <dgm:cxn modelId="{9393C98F-321B-BE47-A22C-847B7ABC5F4C}" type="presParOf" srcId="{C500D350-9B6A-0943-AD69-0AAD01AF9D61}" destId="{8E145739-37CC-984E-AD33-F23E09F73C7B}" srcOrd="0" destOrd="0" presId="urn:microsoft.com/office/officeart/2005/8/layout/chevron2"/>
    <dgm:cxn modelId="{EF34A4FD-8689-E64E-982B-C85850A47558}" type="presParOf" srcId="{8E145739-37CC-984E-AD33-F23E09F73C7B}" destId="{6EE82A63-800B-2C42-B4D4-7001020E61BD}" srcOrd="0" destOrd="0" presId="urn:microsoft.com/office/officeart/2005/8/layout/chevron2"/>
    <dgm:cxn modelId="{FA47E6BD-CCF8-BF43-8A62-AB2131757043}" type="presParOf" srcId="{8E145739-37CC-984E-AD33-F23E09F73C7B}" destId="{1A9117DC-B4D6-9B4A-AF63-43CFEA832586}" srcOrd="1" destOrd="0" presId="urn:microsoft.com/office/officeart/2005/8/layout/chevron2"/>
    <dgm:cxn modelId="{FB3DDFC3-CEBE-A641-8C2A-D92689432AA7}" type="presParOf" srcId="{C500D350-9B6A-0943-AD69-0AAD01AF9D61}" destId="{08ADCC6C-21EC-F847-99CF-20E75EAC8CCC}" srcOrd="1" destOrd="0" presId="urn:microsoft.com/office/officeart/2005/8/layout/chevron2"/>
    <dgm:cxn modelId="{D0DE7E96-B5F8-3C4D-95CE-67656DE5B7CD}" type="presParOf" srcId="{C500D350-9B6A-0943-AD69-0AAD01AF9D61}" destId="{F72CA757-9E5A-1D46-BB6D-65DEE3C68730}" srcOrd="2" destOrd="0" presId="urn:microsoft.com/office/officeart/2005/8/layout/chevron2"/>
    <dgm:cxn modelId="{FA8378BD-9354-0446-A7D8-238BC6A7C424}" type="presParOf" srcId="{F72CA757-9E5A-1D46-BB6D-65DEE3C68730}" destId="{420A3E1A-C689-6F4D-AA94-22F22831F17D}" srcOrd="0" destOrd="0" presId="urn:microsoft.com/office/officeart/2005/8/layout/chevron2"/>
    <dgm:cxn modelId="{83949B05-6DFB-E843-BA14-E65E2CFB9FCF}" type="presParOf" srcId="{F72CA757-9E5A-1D46-BB6D-65DEE3C68730}" destId="{43E6FFE1-2A69-1E4C-963B-62874EA5AEF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E6AC58-3B79-4D40-A96D-0DD7310E95A5}" type="doc">
      <dgm:prSet loTypeId="urn:microsoft.com/office/officeart/2005/8/layout/hList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99D9D5-F7B4-5141-ACC9-47D9D9159358}">
      <dgm:prSet phldrT="[Text]"/>
      <dgm:spPr/>
      <dgm:t>
        <a:bodyPr/>
        <a:lstStyle/>
        <a:p>
          <a:r>
            <a:rPr lang="en-US" dirty="0"/>
            <a:t>Winter</a:t>
          </a:r>
        </a:p>
      </dgm:t>
    </dgm:pt>
    <dgm:pt modelId="{7077B97A-2DBA-0245-B833-624DEA64B57B}" type="parTrans" cxnId="{9D282CB8-1A81-C241-BAAF-C1A1CAD71F19}">
      <dgm:prSet/>
      <dgm:spPr/>
      <dgm:t>
        <a:bodyPr/>
        <a:lstStyle/>
        <a:p>
          <a:endParaRPr lang="en-US"/>
        </a:p>
      </dgm:t>
    </dgm:pt>
    <dgm:pt modelId="{4636F80C-7493-D24B-9DE7-5E5E6829C48D}" type="sibTrans" cxnId="{9D282CB8-1A81-C241-BAAF-C1A1CAD71F19}">
      <dgm:prSet/>
      <dgm:spPr/>
      <dgm:t>
        <a:bodyPr/>
        <a:lstStyle/>
        <a:p>
          <a:endParaRPr lang="en-US"/>
        </a:p>
      </dgm:t>
    </dgm:pt>
    <dgm:pt modelId="{8A6A0A6B-47BD-9D44-8681-A186DEF1D767}">
      <dgm:prSet phldrT="[Text]"/>
      <dgm:spPr/>
      <dgm:t>
        <a:bodyPr/>
        <a:lstStyle/>
        <a:p>
          <a:r>
            <a:rPr lang="en-US" dirty="0"/>
            <a:t>Edmonton was much colder than they expected. Her dad got frost bite and had to get 2 toes amputated.</a:t>
          </a:r>
        </a:p>
      </dgm:t>
    </dgm:pt>
    <dgm:pt modelId="{BAF3A252-7C6D-8944-A353-6103AABB63C8}" type="parTrans" cxnId="{F2F857CE-D89B-384F-9480-FA53D2BEFDF7}">
      <dgm:prSet/>
      <dgm:spPr/>
      <dgm:t>
        <a:bodyPr/>
        <a:lstStyle/>
        <a:p>
          <a:endParaRPr lang="en-US"/>
        </a:p>
      </dgm:t>
    </dgm:pt>
    <dgm:pt modelId="{EBAD9975-28C9-964D-B3F7-B38235394187}" type="sibTrans" cxnId="{F2F857CE-D89B-384F-9480-FA53D2BEFDF7}">
      <dgm:prSet/>
      <dgm:spPr/>
      <dgm:t>
        <a:bodyPr/>
        <a:lstStyle/>
        <a:p>
          <a:endParaRPr lang="en-US"/>
        </a:p>
      </dgm:t>
    </dgm:pt>
    <dgm:pt modelId="{F30557BD-E01A-1349-9CD8-8326CBBB8C7A}">
      <dgm:prSet phldrT="[Text]"/>
      <dgm:spPr/>
      <dgm:t>
        <a:bodyPr/>
        <a:lstStyle/>
        <a:p>
          <a:r>
            <a:rPr lang="en-US" dirty="0"/>
            <a:t>She had to stay home and in the house for months. She was lonely, being an only child.</a:t>
          </a:r>
        </a:p>
      </dgm:t>
    </dgm:pt>
    <dgm:pt modelId="{62FF1AF1-65CB-C54B-8B95-A7F6D9A56B0D}" type="parTrans" cxnId="{FEB1ACDE-6D0E-2F4E-B026-E7B2FBCFC607}">
      <dgm:prSet/>
      <dgm:spPr/>
      <dgm:t>
        <a:bodyPr/>
        <a:lstStyle/>
        <a:p>
          <a:endParaRPr lang="en-US"/>
        </a:p>
      </dgm:t>
    </dgm:pt>
    <dgm:pt modelId="{6094DDF8-275E-994D-913A-3C309D0F5AA7}" type="sibTrans" cxnId="{FEB1ACDE-6D0E-2F4E-B026-E7B2FBCFC607}">
      <dgm:prSet/>
      <dgm:spPr/>
      <dgm:t>
        <a:bodyPr/>
        <a:lstStyle/>
        <a:p>
          <a:endParaRPr lang="en-US"/>
        </a:p>
      </dgm:t>
    </dgm:pt>
    <dgm:pt modelId="{17A1047E-DB45-4340-B847-13964E3B6DC4}">
      <dgm:prSet phldrT="[Text]"/>
      <dgm:spPr/>
      <dgm:t>
        <a:bodyPr/>
        <a:lstStyle/>
        <a:p>
          <a:r>
            <a:rPr lang="en-US" dirty="0"/>
            <a:t>Food Shortages</a:t>
          </a:r>
        </a:p>
      </dgm:t>
    </dgm:pt>
    <dgm:pt modelId="{1A454F0D-A509-8D4E-8DA5-56B4680C5AD2}" type="parTrans" cxnId="{03DFC9AD-DFE8-5E4D-9786-A06F2999A44A}">
      <dgm:prSet/>
      <dgm:spPr/>
      <dgm:t>
        <a:bodyPr/>
        <a:lstStyle/>
        <a:p>
          <a:endParaRPr lang="en-US"/>
        </a:p>
      </dgm:t>
    </dgm:pt>
    <dgm:pt modelId="{B0BEE4F4-1D45-744D-960D-E8F63C9E612E}" type="sibTrans" cxnId="{03DFC9AD-DFE8-5E4D-9786-A06F2999A44A}">
      <dgm:prSet/>
      <dgm:spPr/>
      <dgm:t>
        <a:bodyPr/>
        <a:lstStyle/>
        <a:p>
          <a:endParaRPr lang="en-US"/>
        </a:p>
      </dgm:t>
    </dgm:pt>
    <dgm:pt modelId="{5AA0A581-D434-CE49-8A48-AAE58890DD49}">
      <dgm:prSet phldrT="[Text]"/>
      <dgm:spPr/>
      <dgm:t>
        <a:bodyPr/>
        <a:lstStyle/>
        <a:p>
          <a:r>
            <a:rPr lang="en-US" dirty="0"/>
            <a:t>There was a boom of immigration to Edmonton but not enough time to properly grow food for them all. They had to live off of what they could find in the environment.</a:t>
          </a:r>
        </a:p>
      </dgm:t>
    </dgm:pt>
    <dgm:pt modelId="{46DA3CAB-2708-294A-82C7-A24C67BC3660}" type="parTrans" cxnId="{DCE4FFE2-ADF9-7A4D-9E89-70F591F0CDC1}">
      <dgm:prSet/>
      <dgm:spPr/>
      <dgm:t>
        <a:bodyPr/>
        <a:lstStyle/>
        <a:p>
          <a:endParaRPr lang="en-US"/>
        </a:p>
      </dgm:t>
    </dgm:pt>
    <dgm:pt modelId="{D9BF935C-F826-E446-BE93-EFC0ED62F0AE}" type="sibTrans" cxnId="{DCE4FFE2-ADF9-7A4D-9E89-70F591F0CDC1}">
      <dgm:prSet/>
      <dgm:spPr/>
      <dgm:t>
        <a:bodyPr/>
        <a:lstStyle/>
        <a:p>
          <a:endParaRPr lang="en-US"/>
        </a:p>
      </dgm:t>
    </dgm:pt>
    <dgm:pt modelId="{39256926-EB1D-4E40-BC4F-B0B6594C6DEB}">
      <dgm:prSet phldrT="[Text]"/>
      <dgm:spPr/>
      <dgm:t>
        <a:bodyPr/>
        <a:lstStyle/>
        <a:p>
          <a:r>
            <a:rPr lang="en-US" dirty="0"/>
            <a:t>Medical</a:t>
          </a:r>
        </a:p>
      </dgm:t>
    </dgm:pt>
    <dgm:pt modelId="{2CAA8048-647C-2C4B-84D7-F8FE2327B5B2}" type="parTrans" cxnId="{B7E30CE3-282E-E046-9983-41D332E3FF59}">
      <dgm:prSet/>
      <dgm:spPr/>
      <dgm:t>
        <a:bodyPr/>
        <a:lstStyle/>
        <a:p>
          <a:endParaRPr lang="en-US"/>
        </a:p>
      </dgm:t>
    </dgm:pt>
    <dgm:pt modelId="{E6533E28-7CE4-9841-8BE8-6E1F99488292}" type="sibTrans" cxnId="{B7E30CE3-282E-E046-9983-41D332E3FF59}">
      <dgm:prSet/>
      <dgm:spPr/>
      <dgm:t>
        <a:bodyPr/>
        <a:lstStyle/>
        <a:p>
          <a:endParaRPr lang="en-US"/>
        </a:p>
      </dgm:t>
    </dgm:pt>
    <dgm:pt modelId="{9B3D0B43-2DAB-9D48-B716-8DFC13B79A94}">
      <dgm:prSet phldrT="[Text]"/>
      <dgm:spPr/>
      <dgm:t>
        <a:bodyPr/>
        <a:lstStyle/>
        <a:p>
          <a:r>
            <a:rPr lang="en-US" dirty="0" err="1"/>
            <a:t>GGranny</a:t>
          </a:r>
          <a:r>
            <a:rPr lang="en-US" dirty="0"/>
            <a:t> Jill had asthma and at the time, there wasn’t as much knowledge about it and the treatments. The cold winters made it worse for her.</a:t>
          </a:r>
        </a:p>
      </dgm:t>
    </dgm:pt>
    <dgm:pt modelId="{E3525D97-0F7A-1B49-AD67-0EF215AE22C2}" type="parTrans" cxnId="{339C3EDD-5403-B84B-A3BE-C818283563A8}">
      <dgm:prSet/>
      <dgm:spPr/>
      <dgm:t>
        <a:bodyPr/>
        <a:lstStyle/>
        <a:p>
          <a:endParaRPr lang="en-US"/>
        </a:p>
      </dgm:t>
    </dgm:pt>
    <dgm:pt modelId="{42B35515-A15A-4A46-B050-60E8EBE6EFA6}" type="sibTrans" cxnId="{339C3EDD-5403-B84B-A3BE-C818283563A8}">
      <dgm:prSet/>
      <dgm:spPr/>
      <dgm:t>
        <a:bodyPr/>
        <a:lstStyle/>
        <a:p>
          <a:endParaRPr lang="en-US"/>
        </a:p>
      </dgm:t>
    </dgm:pt>
    <dgm:pt modelId="{9A0EA095-254F-C54E-A4FF-FF094F35D200}">
      <dgm:prSet phldrT="[Text]"/>
      <dgm:spPr/>
      <dgm:t>
        <a:bodyPr/>
        <a:lstStyle/>
        <a:p>
          <a:r>
            <a:rPr lang="en-US" dirty="0"/>
            <a:t>There was only one doctor in the town she lived in. It was expensive to see a doctor.</a:t>
          </a:r>
        </a:p>
      </dgm:t>
    </dgm:pt>
    <dgm:pt modelId="{E15B146B-4B12-B54F-863E-F23356550D6C}" type="parTrans" cxnId="{D21D17F7-F952-0F4F-99B3-0BF3A7A7D741}">
      <dgm:prSet/>
      <dgm:spPr/>
      <dgm:t>
        <a:bodyPr/>
        <a:lstStyle/>
        <a:p>
          <a:endParaRPr lang="en-US"/>
        </a:p>
      </dgm:t>
    </dgm:pt>
    <dgm:pt modelId="{E83F5741-1C11-134F-B024-38778BDF9D20}" type="sibTrans" cxnId="{D21D17F7-F952-0F4F-99B3-0BF3A7A7D741}">
      <dgm:prSet/>
      <dgm:spPr/>
      <dgm:t>
        <a:bodyPr/>
        <a:lstStyle/>
        <a:p>
          <a:endParaRPr lang="en-US"/>
        </a:p>
      </dgm:t>
    </dgm:pt>
    <dgm:pt modelId="{0B8C0CA1-6491-B04E-A4D5-E6AD7C8C0C56}" type="pres">
      <dgm:prSet presAssocID="{D9E6AC58-3B79-4D40-A96D-0DD7310E95A5}" presName="Name0" presStyleCnt="0">
        <dgm:presLayoutVars>
          <dgm:dir/>
          <dgm:resizeHandles val="exact"/>
        </dgm:presLayoutVars>
      </dgm:prSet>
      <dgm:spPr/>
    </dgm:pt>
    <dgm:pt modelId="{82712140-C0DA-DF48-AAE5-CDE9F3F4822B}" type="pres">
      <dgm:prSet presAssocID="{C399D9D5-F7B4-5141-ACC9-47D9D9159358}" presName="node" presStyleLbl="node1" presStyleIdx="0" presStyleCnt="3">
        <dgm:presLayoutVars>
          <dgm:bulletEnabled val="1"/>
        </dgm:presLayoutVars>
      </dgm:prSet>
      <dgm:spPr/>
    </dgm:pt>
    <dgm:pt modelId="{576E1532-9456-8F4A-850D-75A3A9C8B401}" type="pres">
      <dgm:prSet presAssocID="{4636F80C-7493-D24B-9DE7-5E5E6829C48D}" presName="sibTrans" presStyleCnt="0"/>
      <dgm:spPr/>
    </dgm:pt>
    <dgm:pt modelId="{1D011623-EF5D-B44F-9CA1-A3E47587BA41}" type="pres">
      <dgm:prSet presAssocID="{17A1047E-DB45-4340-B847-13964E3B6DC4}" presName="node" presStyleLbl="node1" presStyleIdx="1" presStyleCnt="3">
        <dgm:presLayoutVars>
          <dgm:bulletEnabled val="1"/>
        </dgm:presLayoutVars>
      </dgm:prSet>
      <dgm:spPr/>
    </dgm:pt>
    <dgm:pt modelId="{F504BFBB-0584-444E-99EA-94264A221E63}" type="pres">
      <dgm:prSet presAssocID="{B0BEE4F4-1D45-744D-960D-E8F63C9E612E}" presName="sibTrans" presStyleCnt="0"/>
      <dgm:spPr/>
    </dgm:pt>
    <dgm:pt modelId="{F73FC8C9-0B31-DE40-98BA-7C76259DD154}" type="pres">
      <dgm:prSet presAssocID="{39256926-EB1D-4E40-BC4F-B0B6594C6DEB}" presName="node" presStyleLbl="node1" presStyleIdx="2" presStyleCnt="3">
        <dgm:presLayoutVars>
          <dgm:bulletEnabled val="1"/>
        </dgm:presLayoutVars>
      </dgm:prSet>
      <dgm:spPr/>
    </dgm:pt>
  </dgm:ptLst>
  <dgm:cxnLst>
    <dgm:cxn modelId="{7E524B19-93E4-B44E-879E-F6F0F428150D}" type="presOf" srcId="{39256926-EB1D-4E40-BC4F-B0B6594C6DEB}" destId="{F73FC8C9-0B31-DE40-98BA-7C76259DD154}" srcOrd="0" destOrd="0" presId="urn:microsoft.com/office/officeart/2005/8/layout/hList6"/>
    <dgm:cxn modelId="{3A05082C-27E0-364D-B33F-01570B7ACDD7}" type="presOf" srcId="{C399D9D5-F7B4-5141-ACC9-47D9D9159358}" destId="{82712140-C0DA-DF48-AAE5-CDE9F3F4822B}" srcOrd="0" destOrd="0" presId="urn:microsoft.com/office/officeart/2005/8/layout/hList6"/>
    <dgm:cxn modelId="{50511346-9332-4346-AB8D-B10659B053FC}" type="presOf" srcId="{D9E6AC58-3B79-4D40-A96D-0DD7310E95A5}" destId="{0B8C0CA1-6491-B04E-A4D5-E6AD7C8C0C56}" srcOrd="0" destOrd="0" presId="urn:microsoft.com/office/officeart/2005/8/layout/hList6"/>
    <dgm:cxn modelId="{628A074A-069F-5F4E-BBFD-288EC8A9D2A8}" type="presOf" srcId="{F30557BD-E01A-1349-9CD8-8326CBBB8C7A}" destId="{82712140-C0DA-DF48-AAE5-CDE9F3F4822B}" srcOrd="0" destOrd="2" presId="urn:microsoft.com/office/officeart/2005/8/layout/hList6"/>
    <dgm:cxn modelId="{0D043262-01DD-DE40-8220-A456F1822E02}" type="presOf" srcId="{5AA0A581-D434-CE49-8A48-AAE58890DD49}" destId="{1D011623-EF5D-B44F-9CA1-A3E47587BA41}" srcOrd="0" destOrd="1" presId="urn:microsoft.com/office/officeart/2005/8/layout/hList6"/>
    <dgm:cxn modelId="{5905127E-1284-8342-A8E6-B59B4E26C990}" type="presOf" srcId="{17A1047E-DB45-4340-B847-13964E3B6DC4}" destId="{1D011623-EF5D-B44F-9CA1-A3E47587BA41}" srcOrd="0" destOrd="0" presId="urn:microsoft.com/office/officeart/2005/8/layout/hList6"/>
    <dgm:cxn modelId="{E5722897-562E-4C4A-B950-6C789D5C9ABA}" type="presOf" srcId="{9B3D0B43-2DAB-9D48-B716-8DFC13B79A94}" destId="{F73FC8C9-0B31-DE40-98BA-7C76259DD154}" srcOrd="0" destOrd="1" presId="urn:microsoft.com/office/officeart/2005/8/layout/hList6"/>
    <dgm:cxn modelId="{E7F1459B-266D-8746-B92E-A274654060BD}" type="presOf" srcId="{9A0EA095-254F-C54E-A4FF-FF094F35D200}" destId="{F73FC8C9-0B31-DE40-98BA-7C76259DD154}" srcOrd="0" destOrd="2" presId="urn:microsoft.com/office/officeart/2005/8/layout/hList6"/>
    <dgm:cxn modelId="{03DFC9AD-DFE8-5E4D-9786-A06F2999A44A}" srcId="{D9E6AC58-3B79-4D40-A96D-0DD7310E95A5}" destId="{17A1047E-DB45-4340-B847-13964E3B6DC4}" srcOrd="1" destOrd="0" parTransId="{1A454F0D-A509-8D4E-8DA5-56B4680C5AD2}" sibTransId="{B0BEE4F4-1D45-744D-960D-E8F63C9E612E}"/>
    <dgm:cxn modelId="{9D282CB8-1A81-C241-BAAF-C1A1CAD71F19}" srcId="{D9E6AC58-3B79-4D40-A96D-0DD7310E95A5}" destId="{C399D9D5-F7B4-5141-ACC9-47D9D9159358}" srcOrd="0" destOrd="0" parTransId="{7077B97A-2DBA-0245-B833-624DEA64B57B}" sibTransId="{4636F80C-7493-D24B-9DE7-5E5E6829C48D}"/>
    <dgm:cxn modelId="{F2F857CE-D89B-384F-9480-FA53D2BEFDF7}" srcId="{C399D9D5-F7B4-5141-ACC9-47D9D9159358}" destId="{8A6A0A6B-47BD-9D44-8681-A186DEF1D767}" srcOrd="0" destOrd="0" parTransId="{BAF3A252-7C6D-8944-A353-6103AABB63C8}" sibTransId="{EBAD9975-28C9-964D-B3F7-B38235394187}"/>
    <dgm:cxn modelId="{339C3EDD-5403-B84B-A3BE-C818283563A8}" srcId="{39256926-EB1D-4E40-BC4F-B0B6594C6DEB}" destId="{9B3D0B43-2DAB-9D48-B716-8DFC13B79A94}" srcOrd="0" destOrd="0" parTransId="{E3525D97-0F7A-1B49-AD67-0EF215AE22C2}" sibTransId="{42B35515-A15A-4A46-B050-60E8EBE6EFA6}"/>
    <dgm:cxn modelId="{FEB1ACDE-6D0E-2F4E-B026-E7B2FBCFC607}" srcId="{C399D9D5-F7B4-5141-ACC9-47D9D9159358}" destId="{F30557BD-E01A-1349-9CD8-8326CBBB8C7A}" srcOrd="1" destOrd="0" parTransId="{62FF1AF1-65CB-C54B-8B95-A7F6D9A56B0D}" sibTransId="{6094DDF8-275E-994D-913A-3C309D0F5AA7}"/>
    <dgm:cxn modelId="{DCE4FFE2-ADF9-7A4D-9E89-70F591F0CDC1}" srcId="{17A1047E-DB45-4340-B847-13964E3B6DC4}" destId="{5AA0A581-D434-CE49-8A48-AAE58890DD49}" srcOrd="0" destOrd="0" parTransId="{46DA3CAB-2708-294A-82C7-A24C67BC3660}" sibTransId="{D9BF935C-F826-E446-BE93-EFC0ED62F0AE}"/>
    <dgm:cxn modelId="{B7E30CE3-282E-E046-9983-41D332E3FF59}" srcId="{D9E6AC58-3B79-4D40-A96D-0DD7310E95A5}" destId="{39256926-EB1D-4E40-BC4F-B0B6594C6DEB}" srcOrd="2" destOrd="0" parTransId="{2CAA8048-647C-2C4B-84D7-F8FE2327B5B2}" sibTransId="{E6533E28-7CE4-9841-8BE8-6E1F99488292}"/>
    <dgm:cxn modelId="{D5D812E9-6D04-1B45-A9FD-B97723063843}" type="presOf" srcId="{8A6A0A6B-47BD-9D44-8681-A186DEF1D767}" destId="{82712140-C0DA-DF48-AAE5-CDE9F3F4822B}" srcOrd="0" destOrd="1" presId="urn:microsoft.com/office/officeart/2005/8/layout/hList6"/>
    <dgm:cxn modelId="{D21D17F7-F952-0F4F-99B3-0BF3A7A7D741}" srcId="{39256926-EB1D-4E40-BC4F-B0B6594C6DEB}" destId="{9A0EA095-254F-C54E-A4FF-FF094F35D200}" srcOrd="1" destOrd="0" parTransId="{E15B146B-4B12-B54F-863E-F23356550D6C}" sibTransId="{E83F5741-1C11-134F-B024-38778BDF9D20}"/>
    <dgm:cxn modelId="{B911C621-7475-0C40-90F8-7AA4BDF974C6}" type="presParOf" srcId="{0B8C0CA1-6491-B04E-A4D5-E6AD7C8C0C56}" destId="{82712140-C0DA-DF48-AAE5-CDE9F3F4822B}" srcOrd="0" destOrd="0" presId="urn:microsoft.com/office/officeart/2005/8/layout/hList6"/>
    <dgm:cxn modelId="{B77688E0-2325-AB45-997A-3CFE82DAA625}" type="presParOf" srcId="{0B8C0CA1-6491-B04E-A4D5-E6AD7C8C0C56}" destId="{576E1532-9456-8F4A-850D-75A3A9C8B401}" srcOrd="1" destOrd="0" presId="urn:microsoft.com/office/officeart/2005/8/layout/hList6"/>
    <dgm:cxn modelId="{852457F1-D57F-8347-8924-FE18B90D17A3}" type="presParOf" srcId="{0B8C0CA1-6491-B04E-A4D5-E6AD7C8C0C56}" destId="{1D011623-EF5D-B44F-9CA1-A3E47587BA41}" srcOrd="2" destOrd="0" presId="urn:microsoft.com/office/officeart/2005/8/layout/hList6"/>
    <dgm:cxn modelId="{219B8814-A3D7-E141-815E-FA64B02629D4}" type="presParOf" srcId="{0B8C0CA1-6491-B04E-A4D5-E6AD7C8C0C56}" destId="{F504BFBB-0584-444E-99EA-94264A221E63}" srcOrd="3" destOrd="0" presId="urn:microsoft.com/office/officeart/2005/8/layout/hList6"/>
    <dgm:cxn modelId="{341E6085-7025-A246-BEEE-559C58B9FCC6}" type="presParOf" srcId="{0B8C0CA1-6491-B04E-A4D5-E6AD7C8C0C56}" destId="{F73FC8C9-0B31-DE40-98BA-7C76259DD15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8F2347-2ABC-9E42-BDCF-5A40A944A9CB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CBD905-9A0C-3F44-9DBD-F55D913D2BB1}">
      <dgm:prSet phldrT="[Text]"/>
      <dgm:spPr/>
      <dgm:t>
        <a:bodyPr/>
        <a:lstStyle/>
        <a:p>
          <a:r>
            <a:rPr lang="en-US" dirty="0"/>
            <a:t>Work</a:t>
          </a:r>
        </a:p>
      </dgm:t>
    </dgm:pt>
    <dgm:pt modelId="{414EEFA1-6EA8-A54D-BB85-575BE3244585}" type="parTrans" cxnId="{8D18FC39-90F4-CE42-843F-1AA83B60F63C}">
      <dgm:prSet/>
      <dgm:spPr/>
      <dgm:t>
        <a:bodyPr/>
        <a:lstStyle/>
        <a:p>
          <a:endParaRPr lang="en-US"/>
        </a:p>
      </dgm:t>
    </dgm:pt>
    <dgm:pt modelId="{3D48385A-2590-514E-89C3-0797926B6E4B}" type="sibTrans" cxnId="{8D18FC39-90F4-CE42-843F-1AA83B60F63C}">
      <dgm:prSet/>
      <dgm:spPr/>
      <dgm:t>
        <a:bodyPr/>
        <a:lstStyle/>
        <a:p>
          <a:endParaRPr lang="en-US"/>
        </a:p>
      </dgm:t>
    </dgm:pt>
    <dgm:pt modelId="{3C7D0F40-25F8-9D43-83EB-CFECADBAFBAF}">
      <dgm:prSet phldrT="[Text]"/>
      <dgm:spPr/>
      <dgm:t>
        <a:bodyPr/>
        <a:lstStyle/>
        <a:p>
          <a:r>
            <a:rPr lang="en-US" dirty="0"/>
            <a:t>Her dad was the only butcher in the town. He had a lot of clients and made good money.</a:t>
          </a:r>
        </a:p>
      </dgm:t>
    </dgm:pt>
    <dgm:pt modelId="{A9629049-25A0-334B-B285-B2FA56B5ED7D}" type="parTrans" cxnId="{BC87281B-38A6-544B-BCB1-48810DBEF051}">
      <dgm:prSet/>
      <dgm:spPr/>
      <dgm:t>
        <a:bodyPr/>
        <a:lstStyle/>
        <a:p>
          <a:endParaRPr lang="en-US"/>
        </a:p>
      </dgm:t>
    </dgm:pt>
    <dgm:pt modelId="{D4ADEFF3-F124-B74A-8E2F-5F015AD8F596}" type="sibTrans" cxnId="{BC87281B-38A6-544B-BCB1-48810DBEF051}">
      <dgm:prSet/>
      <dgm:spPr/>
      <dgm:t>
        <a:bodyPr/>
        <a:lstStyle/>
        <a:p>
          <a:endParaRPr lang="en-US"/>
        </a:p>
      </dgm:t>
    </dgm:pt>
    <dgm:pt modelId="{87ACF4D4-4D24-B24B-88B3-BFC47BFC1490}">
      <dgm:prSet phldrT="[Text]"/>
      <dgm:spPr/>
      <dgm:t>
        <a:bodyPr/>
        <a:lstStyle/>
        <a:p>
          <a:r>
            <a:rPr lang="en-US" dirty="0"/>
            <a:t>He was able to own his own business and eventually expand to other communities.</a:t>
          </a:r>
        </a:p>
      </dgm:t>
    </dgm:pt>
    <dgm:pt modelId="{C4F22E01-BEC9-9442-9303-B52DA595EB79}" type="parTrans" cxnId="{DD4CDD63-45A9-5F4C-9A10-339F31C67C24}">
      <dgm:prSet/>
      <dgm:spPr/>
      <dgm:t>
        <a:bodyPr/>
        <a:lstStyle/>
        <a:p>
          <a:endParaRPr lang="en-US"/>
        </a:p>
      </dgm:t>
    </dgm:pt>
    <dgm:pt modelId="{EEB943F5-B791-1F44-9F76-D2904B137AAB}" type="sibTrans" cxnId="{DD4CDD63-45A9-5F4C-9A10-339F31C67C24}">
      <dgm:prSet/>
      <dgm:spPr/>
      <dgm:t>
        <a:bodyPr/>
        <a:lstStyle/>
        <a:p>
          <a:endParaRPr lang="en-US"/>
        </a:p>
      </dgm:t>
    </dgm:pt>
    <dgm:pt modelId="{4615CA30-182D-0243-BDF5-1BCE963A1CD3}">
      <dgm:prSet phldrT="[Text]"/>
      <dgm:spPr/>
      <dgm:t>
        <a:bodyPr/>
        <a:lstStyle/>
        <a:p>
          <a:r>
            <a:rPr lang="en-US" dirty="0"/>
            <a:t>Food</a:t>
          </a:r>
        </a:p>
      </dgm:t>
    </dgm:pt>
    <dgm:pt modelId="{05179513-CC15-7742-B1B5-C940CCE6AC16}" type="parTrans" cxnId="{36C57B66-27D0-124F-A136-3CC4A3C068FE}">
      <dgm:prSet/>
      <dgm:spPr/>
      <dgm:t>
        <a:bodyPr/>
        <a:lstStyle/>
        <a:p>
          <a:endParaRPr lang="en-US"/>
        </a:p>
      </dgm:t>
    </dgm:pt>
    <dgm:pt modelId="{2E9141D4-B771-F246-B550-167CDBB902A5}" type="sibTrans" cxnId="{36C57B66-27D0-124F-A136-3CC4A3C068FE}">
      <dgm:prSet/>
      <dgm:spPr/>
      <dgm:t>
        <a:bodyPr/>
        <a:lstStyle/>
        <a:p>
          <a:endParaRPr lang="en-US"/>
        </a:p>
      </dgm:t>
    </dgm:pt>
    <dgm:pt modelId="{24C7DE6F-1D6E-3C48-B275-64CD52193506}">
      <dgm:prSet phldrT="[Text]"/>
      <dgm:spPr/>
      <dgm:t>
        <a:bodyPr/>
        <a:lstStyle/>
        <a:p>
          <a:r>
            <a:rPr lang="en-US" dirty="0"/>
            <a:t>There was a lot of hunting and trapping at this time so her father always had access to meat for the family. </a:t>
          </a:r>
        </a:p>
      </dgm:t>
    </dgm:pt>
    <dgm:pt modelId="{D31EF52A-4C4B-8C49-BBBF-7B8E05BFD3CF}" type="parTrans" cxnId="{C9F1C60A-A474-DD4F-99F2-80993C1B8AFE}">
      <dgm:prSet/>
      <dgm:spPr/>
      <dgm:t>
        <a:bodyPr/>
        <a:lstStyle/>
        <a:p>
          <a:endParaRPr lang="en-US"/>
        </a:p>
      </dgm:t>
    </dgm:pt>
    <dgm:pt modelId="{EBE76392-C4EF-A344-9DB0-48DE0AB28F11}" type="sibTrans" cxnId="{C9F1C60A-A474-DD4F-99F2-80993C1B8AFE}">
      <dgm:prSet/>
      <dgm:spPr/>
      <dgm:t>
        <a:bodyPr/>
        <a:lstStyle/>
        <a:p>
          <a:endParaRPr lang="en-US"/>
        </a:p>
      </dgm:t>
    </dgm:pt>
    <dgm:pt modelId="{7B49569C-D78F-E747-AE40-E2C3BF72A30C}">
      <dgm:prSet phldrT="[Text]"/>
      <dgm:spPr/>
      <dgm:t>
        <a:bodyPr/>
        <a:lstStyle/>
        <a:p>
          <a:r>
            <a:rPr lang="en-US" dirty="0"/>
            <a:t>He was able to trade meat for vegetables so after the 2</a:t>
          </a:r>
          <a:r>
            <a:rPr lang="en-US" baseline="30000" dirty="0"/>
            <a:t>nd</a:t>
          </a:r>
          <a:r>
            <a:rPr lang="en-US" dirty="0"/>
            <a:t> year of living in Edmonton, they always had enough to eat.</a:t>
          </a:r>
        </a:p>
      </dgm:t>
    </dgm:pt>
    <dgm:pt modelId="{5FF313F2-A895-C643-8E7B-4839DE45D605}" type="parTrans" cxnId="{9703A61C-14AE-1D47-BFE1-2117A84F8DE6}">
      <dgm:prSet/>
      <dgm:spPr/>
      <dgm:t>
        <a:bodyPr/>
        <a:lstStyle/>
        <a:p>
          <a:endParaRPr lang="en-US"/>
        </a:p>
      </dgm:t>
    </dgm:pt>
    <dgm:pt modelId="{46DF4B9F-F8E7-CB4A-8623-9DDE824312A0}" type="sibTrans" cxnId="{9703A61C-14AE-1D47-BFE1-2117A84F8DE6}">
      <dgm:prSet/>
      <dgm:spPr/>
      <dgm:t>
        <a:bodyPr/>
        <a:lstStyle/>
        <a:p>
          <a:endParaRPr lang="en-US"/>
        </a:p>
      </dgm:t>
    </dgm:pt>
    <dgm:pt modelId="{8312E891-1843-F743-93AB-8D75112D94F3}">
      <dgm:prSet phldrT="[Text]"/>
      <dgm:spPr/>
      <dgm:t>
        <a:bodyPr/>
        <a:lstStyle/>
        <a:p>
          <a:r>
            <a:rPr lang="en-US" dirty="0"/>
            <a:t>Culture</a:t>
          </a:r>
        </a:p>
      </dgm:t>
    </dgm:pt>
    <dgm:pt modelId="{6612B54E-B0CB-754D-9CBE-17220FA3327A}" type="parTrans" cxnId="{7D078B93-7340-E843-AE6C-E259B2321492}">
      <dgm:prSet/>
      <dgm:spPr/>
      <dgm:t>
        <a:bodyPr/>
        <a:lstStyle/>
        <a:p>
          <a:endParaRPr lang="en-US"/>
        </a:p>
      </dgm:t>
    </dgm:pt>
    <dgm:pt modelId="{46BCCB38-401B-414B-A9DA-1B96F2E8F65A}" type="sibTrans" cxnId="{7D078B93-7340-E843-AE6C-E259B2321492}">
      <dgm:prSet/>
      <dgm:spPr/>
      <dgm:t>
        <a:bodyPr/>
        <a:lstStyle/>
        <a:p>
          <a:endParaRPr lang="en-US"/>
        </a:p>
      </dgm:t>
    </dgm:pt>
    <dgm:pt modelId="{F9641CDC-2891-9E4F-A12A-68C8E51A7C8B}">
      <dgm:prSet phldrT="[Text]"/>
      <dgm:spPr/>
      <dgm:t>
        <a:bodyPr/>
        <a:lstStyle/>
        <a:p>
          <a:r>
            <a:rPr lang="en-US" dirty="0"/>
            <a:t>My </a:t>
          </a:r>
          <a:r>
            <a:rPr lang="en-US" dirty="0" err="1"/>
            <a:t>GGranny</a:t>
          </a:r>
          <a:r>
            <a:rPr lang="en-US" dirty="0"/>
            <a:t> Jill was very happy to meet a lot of different people in Canada. Some of her closest friends came from different parts of Europe.</a:t>
          </a:r>
        </a:p>
      </dgm:t>
    </dgm:pt>
    <dgm:pt modelId="{0DE92D6C-60D6-4B4E-B7BD-719E69CFE19F}" type="parTrans" cxnId="{9377A0AF-1133-DE4E-B7DA-5E87A5C7B86C}">
      <dgm:prSet/>
      <dgm:spPr/>
      <dgm:t>
        <a:bodyPr/>
        <a:lstStyle/>
        <a:p>
          <a:endParaRPr lang="en-US"/>
        </a:p>
      </dgm:t>
    </dgm:pt>
    <dgm:pt modelId="{ED682751-649F-7741-B6F6-0ACB375D0A4D}" type="sibTrans" cxnId="{9377A0AF-1133-DE4E-B7DA-5E87A5C7B86C}">
      <dgm:prSet/>
      <dgm:spPr/>
      <dgm:t>
        <a:bodyPr/>
        <a:lstStyle/>
        <a:p>
          <a:endParaRPr lang="en-US"/>
        </a:p>
      </dgm:t>
    </dgm:pt>
    <dgm:pt modelId="{60B1F380-02DA-4641-91FE-2F9FBE4383F5}">
      <dgm:prSet phldrT="[Text]"/>
      <dgm:spPr/>
      <dgm:t>
        <a:bodyPr/>
        <a:lstStyle/>
        <a:p>
          <a:r>
            <a:rPr lang="en-US" dirty="0"/>
            <a:t>Her dad worked closely with First Nations groups so she was able to join him for special ceremonies. She had a lot of beautiful piece of art because of it.</a:t>
          </a:r>
        </a:p>
      </dgm:t>
    </dgm:pt>
    <dgm:pt modelId="{F3A6718A-8E7B-E24B-B15E-9E8E4DB2F520}" type="parTrans" cxnId="{2994B040-D24E-5A46-8B21-8DF0D97DCB4A}">
      <dgm:prSet/>
      <dgm:spPr/>
      <dgm:t>
        <a:bodyPr/>
        <a:lstStyle/>
        <a:p>
          <a:endParaRPr lang="en-US"/>
        </a:p>
      </dgm:t>
    </dgm:pt>
    <dgm:pt modelId="{6C8CD526-5B09-AB43-848B-AD09361DA866}" type="sibTrans" cxnId="{2994B040-D24E-5A46-8B21-8DF0D97DCB4A}">
      <dgm:prSet/>
      <dgm:spPr/>
      <dgm:t>
        <a:bodyPr/>
        <a:lstStyle/>
        <a:p>
          <a:endParaRPr lang="en-US"/>
        </a:p>
      </dgm:t>
    </dgm:pt>
    <dgm:pt modelId="{42942621-AD0A-C04A-9350-941C215AEC87}">
      <dgm:prSet phldrT="[Text]"/>
      <dgm:spPr/>
      <dgm:t>
        <a:bodyPr/>
        <a:lstStyle/>
        <a:p>
          <a:r>
            <a:rPr lang="en-US" dirty="0"/>
            <a:t>They could afford a nice house and lots of land to eventually have goats, sheep and pigs on.</a:t>
          </a:r>
        </a:p>
      </dgm:t>
    </dgm:pt>
    <dgm:pt modelId="{84C4EBE0-DAEB-C74C-B713-804C577C55A9}" type="parTrans" cxnId="{68651475-77F2-BB4C-B616-DD81F6F06842}">
      <dgm:prSet/>
      <dgm:spPr/>
    </dgm:pt>
    <dgm:pt modelId="{02F5FD0F-CF58-2A47-9160-D079C024DE23}" type="sibTrans" cxnId="{68651475-77F2-BB4C-B616-DD81F6F06842}">
      <dgm:prSet/>
      <dgm:spPr/>
    </dgm:pt>
    <dgm:pt modelId="{EDDB7806-697B-974C-8D63-ADC3C0D567BA}" type="pres">
      <dgm:prSet presAssocID="{9E8F2347-2ABC-9E42-BDCF-5A40A944A9CB}" presName="Name0" presStyleCnt="0">
        <dgm:presLayoutVars>
          <dgm:dir/>
          <dgm:animLvl val="lvl"/>
          <dgm:resizeHandles val="exact"/>
        </dgm:presLayoutVars>
      </dgm:prSet>
      <dgm:spPr/>
    </dgm:pt>
    <dgm:pt modelId="{17AF9287-6F8E-7A47-A810-2A4558F2C3C1}" type="pres">
      <dgm:prSet presAssocID="{84CBD905-9A0C-3F44-9DBD-F55D913D2BB1}" presName="composite" presStyleCnt="0"/>
      <dgm:spPr/>
    </dgm:pt>
    <dgm:pt modelId="{BE8C835C-BD9B-914B-B5C8-7072C7E9A9AC}" type="pres">
      <dgm:prSet presAssocID="{84CBD905-9A0C-3F44-9DBD-F55D913D2BB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EABBC05C-5A57-1342-ACEA-20733D86153D}" type="pres">
      <dgm:prSet presAssocID="{84CBD905-9A0C-3F44-9DBD-F55D913D2BB1}" presName="desTx" presStyleLbl="alignAccFollowNode1" presStyleIdx="0" presStyleCnt="3">
        <dgm:presLayoutVars>
          <dgm:bulletEnabled val="1"/>
        </dgm:presLayoutVars>
      </dgm:prSet>
      <dgm:spPr/>
    </dgm:pt>
    <dgm:pt modelId="{50F5BE07-6970-B64A-B394-328A590B55CE}" type="pres">
      <dgm:prSet presAssocID="{3D48385A-2590-514E-89C3-0797926B6E4B}" presName="space" presStyleCnt="0"/>
      <dgm:spPr/>
    </dgm:pt>
    <dgm:pt modelId="{E4DD06F3-ABF7-6646-AC20-D5764EB1B265}" type="pres">
      <dgm:prSet presAssocID="{4615CA30-182D-0243-BDF5-1BCE963A1CD3}" presName="composite" presStyleCnt="0"/>
      <dgm:spPr/>
    </dgm:pt>
    <dgm:pt modelId="{58EEC95C-FD98-414E-AEED-C08CF4C6479A}" type="pres">
      <dgm:prSet presAssocID="{4615CA30-182D-0243-BDF5-1BCE963A1CD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55D7FF5-4977-8547-AC5C-A2F111C982C3}" type="pres">
      <dgm:prSet presAssocID="{4615CA30-182D-0243-BDF5-1BCE963A1CD3}" presName="desTx" presStyleLbl="alignAccFollowNode1" presStyleIdx="1" presStyleCnt="3">
        <dgm:presLayoutVars>
          <dgm:bulletEnabled val="1"/>
        </dgm:presLayoutVars>
      </dgm:prSet>
      <dgm:spPr/>
    </dgm:pt>
    <dgm:pt modelId="{2564FE8A-10D9-3D47-AF02-5A938DF0414F}" type="pres">
      <dgm:prSet presAssocID="{2E9141D4-B771-F246-B550-167CDBB902A5}" presName="space" presStyleCnt="0"/>
      <dgm:spPr/>
    </dgm:pt>
    <dgm:pt modelId="{A276A538-C209-8741-983F-CCE504359560}" type="pres">
      <dgm:prSet presAssocID="{8312E891-1843-F743-93AB-8D75112D94F3}" presName="composite" presStyleCnt="0"/>
      <dgm:spPr/>
    </dgm:pt>
    <dgm:pt modelId="{9C0F18D5-013C-EC45-B329-32ACA12807A6}" type="pres">
      <dgm:prSet presAssocID="{8312E891-1843-F743-93AB-8D75112D94F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F74BE59-8C81-554A-BD82-B65E061E9A22}" type="pres">
      <dgm:prSet presAssocID="{8312E891-1843-F743-93AB-8D75112D94F3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9F1C60A-A474-DD4F-99F2-80993C1B8AFE}" srcId="{4615CA30-182D-0243-BDF5-1BCE963A1CD3}" destId="{24C7DE6F-1D6E-3C48-B275-64CD52193506}" srcOrd="0" destOrd="0" parTransId="{D31EF52A-4C4B-8C49-BBBF-7B8E05BFD3CF}" sibTransId="{EBE76392-C4EF-A344-9DB0-48DE0AB28F11}"/>
    <dgm:cxn modelId="{BC87281B-38A6-544B-BCB1-48810DBEF051}" srcId="{84CBD905-9A0C-3F44-9DBD-F55D913D2BB1}" destId="{3C7D0F40-25F8-9D43-83EB-CFECADBAFBAF}" srcOrd="0" destOrd="0" parTransId="{A9629049-25A0-334B-B285-B2FA56B5ED7D}" sibTransId="{D4ADEFF3-F124-B74A-8E2F-5F015AD8F596}"/>
    <dgm:cxn modelId="{9FB40D1C-2673-CD4A-90C4-2F4C8E0A70DA}" type="presOf" srcId="{F9641CDC-2891-9E4F-A12A-68C8E51A7C8B}" destId="{DF74BE59-8C81-554A-BD82-B65E061E9A22}" srcOrd="0" destOrd="0" presId="urn:microsoft.com/office/officeart/2005/8/layout/hList1"/>
    <dgm:cxn modelId="{9703A61C-14AE-1D47-BFE1-2117A84F8DE6}" srcId="{4615CA30-182D-0243-BDF5-1BCE963A1CD3}" destId="{7B49569C-D78F-E747-AE40-E2C3BF72A30C}" srcOrd="1" destOrd="0" parTransId="{5FF313F2-A895-C643-8E7B-4839DE45D605}" sibTransId="{46DF4B9F-F8E7-CB4A-8623-9DDE824312A0}"/>
    <dgm:cxn modelId="{D61EC433-163C-5649-B09F-0070C56ACD77}" type="presOf" srcId="{4615CA30-182D-0243-BDF5-1BCE963A1CD3}" destId="{58EEC95C-FD98-414E-AEED-C08CF4C6479A}" srcOrd="0" destOrd="0" presId="urn:microsoft.com/office/officeart/2005/8/layout/hList1"/>
    <dgm:cxn modelId="{8D18FC39-90F4-CE42-843F-1AA83B60F63C}" srcId="{9E8F2347-2ABC-9E42-BDCF-5A40A944A9CB}" destId="{84CBD905-9A0C-3F44-9DBD-F55D913D2BB1}" srcOrd="0" destOrd="0" parTransId="{414EEFA1-6EA8-A54D-BB85-575BE3244585}" sibTransId="{3D48385A-2590-514E-89C3-0797926B6E4B}"/>
    <dgm:cxn modelId="{2994B040-D24E-5A46-8B21-8DF0D97DCB4A}" srcId="{8312E891-1843-F743-93AB-8D75112D94F3}" destId="{60B1F380-02DA-4641-91FE-2F9FBE4383F5}" srcOrd="1" destOrd="0" parTransId="{F3A6718A-8E7B-E24B-B15E-9E8E4DB2F520}" sibTransId="{6C8CD526-5B09-AB43-848B-AD09361DA866}"/>
    <dgm:cxn modelId="{4FA4334E-56C4-6E48-A4A6-8BDFE7212B51}" type="presOf" srcId="{3C7D0F40-25F8-9D43-83EB-CFECADBAFBAF}" destId="{EABBC05C-5A57-1342-ACEA-20733D86153D}" srcOrd="0" destOrd="0" presId="urn:microsoft.com/office/officeart/2005/8/layout/hList1"/>
    <dgm:cxn modelId="{0D15FD54-DB11-F044-8053-670BF28ABF9A}" type="presOf" srcId="{8312E891-1843-F743-93AB-8D75112D94F3}" destId="{9C0F18D5-013C-EC45-B329-32ACA12807A6}" srcOrd="0" destOrd="0" presId="urn:microsoft.com/office/officeart/2005/8/layout/hList1"/>
    <dgm:cxn modelId="{ABA4A658-324E-F949-B926-05177D7BCCD3}" type="presOf" srcId="{9E8F2347-2ABC-9E42-BDCF-5A40A944A9CB}" destId="{EDDB7806-697B-974C-8D63-ADC3C0D567BA}" srcOrd="0" destOrd="0" presId="urn:microsoft.com/office/officeart/2005/8/layout/hList1"/>
    <dgm:cxn modelId="{DD4CDD63-45A9-5F4C-9A10-339F31C67C24}" srcId="{84CBD905-9A0C-3F44-9DBD-F55D913D2BB1}" destId="{87ACF4D4-4D24-B24B-88B3-BFC47BFC1490}" srcOrd="1" destOrd="0" parTransId="{C4F22E01-BEC9-9442-9303-B52DA595EB79}" sibTransId="{EEB943F5-B791-1F44-9F76-D2904B137AAB}"/>
    <dgm:cxn modelId="{36C57B66-27D0-124F-A136-3CC4A3C068FE}" srcId="{9E8F2347-2ABC-9E42-BDCF-5A40A944A9CB}" destId="{4615CA30-182D-0243-BDF5-1BCE963A1CD3}" srcOrd="1" destOrd="0" parTransId="{05179513-CC15-7742-B1B5-C940CCE6AC16}" sibTransId="{2E9141D4-B771-F246-B550-167CDBB902A5}"/>
    <dgm:cxn modelId="{EF6EA569-C22D-944C-9F51-C321666EABCB}" type="presOf" srcId="{84CBD905-9A0C-3F44-9DBD-F55D913D2BB1}" destId="{BE8C835C-BD9B-914B-B5C8-7072C7E9A9AC}" srcOrd="0" destOrd="0" presId="urn:microsoft.com/office/officeart/2005/8/layout/hList1"/>
    <dgm:cxn modelId="{9FA6AA74-B2AA-BD45-AE00-073BC339F336}" type="presOf" srcId="{24C7DE6F-1D6E-3C48-B275-64CD52193506}" destId="{D55D7FF5-4977-8547-AC5C-A2F111C982C3}" srcOrd="0" destOrd="0" presId="urn:microsoft.com/office/officeart/2005/8/layout/hList1"/>
    <dgm:cxn modelId="{68651475-77F2-BB4C-B616-DD81F6F06842}" srcId="{84CBD905-9A0C-3F44-9DBD-F55D913D2BB1}" destId="{42942621-AD0A-C04A-9350-941C215AEC87}" srcOrd="2" destOrd="0" parTransId="{84C4EBE0-DAEB-C74C-B713-804C577C55A9}" sibTransId="{02F5FD0F-CF58-2A47-9160-D079C024DE23}"/>
    <dgm:cxn modelId="{174C0E89-924F-DF45-8A05-5F45C329A51A}" type="presOf" srcId="{87ACF4D4-4D24-B24B-88B3-BFC47BFC1490}" destId="{EABBC05C-5A57-1342-ACEA-20733D86153D}" srcOrd="0" destOrd="1" presId="urn:microsoft.com/office/officeart/2005/8/layout/hList1"/>
    <dgm:cxn modelId="{7D078B93-7340-E843-AE6C-E259B2321492}" srcId="{9E8F2347-2ABC-9E42-BDCF-5A40A944A9CB}" destId="{8312E891-1843-F743-93AB-8D75112D94F3}" srcOrd="2" destOrd="0" parTransId="{6612B54E-B0CB-754D-9CBE-17220FA3327A}" sibTransId="{46BCCB38-401B-414B-A9DA-1B96F2E8F65A}"/>
    <dgm:cxn modelId="{9377A0AF-1133-DE4E-B7DA-5E87A5C7B86C}" srcId="{8312E891-1843-F743-93AB-8D75112D94F3}" destId="{F9641CDC-2891-9E4F-A12A-68C8E51A7C8B}" srcOrd="0" destOrd="0" parTransId="{0DE92D6C-60D6-4B4E-B7BD-719E69CFE19F}" sibTransId="{ED682751-649F-7741-B6F6-0ACB375D0A4D}"/>
    <dgm:cxn modelId="{0D4984B5-2D57-B449-BA99-CD857D5EEF83}" type="presOf" srcId="{60B1F380-02DA-4641-91FE-2F9FBE4383F5}" destId="{DF74BE59-8C81-554A-BD82-B65E061E9A22}" srcOrd="0" destOrd="1" presId="urn:microsoft.com/office/officeart/2005/8/layout/hList1"/>
    <dgm:cxn modelId="{482747D1-77D9-BE47-806C-9C9B57627A18}" type="presOf" srcId="{42942621-AD0A-C04A-9350-941C215AEC87}" destId="{EABBC05C-5A57-1342-ACEA-20733D86153D}" srcOrd="0" destOrd="2" presId="urn:microsoft.com/office/officeart/2005/8/layout/hList1"/>
    <dgm:cxn modelId="{B07CCEEA-5E47-9E4D-A0F4-F6013C58FEA0}" type="presOf" srcId="{7B49569C-D78F-E747-AE40-E2C3BF72A30C}" destId="{D55D7FF5-4977-8547-AC5C-A2F111C982C3}" srcOrd="0" destOrd="1" presId="urn:microsoft.com/office/officeart/2005/8/layout/hList1"/>
    <dgm:cxn modelId="{0CA26AE0-97B5-5844-A6AD-0C26F15C8701}" type="presParOf" srcId="{EDDB7806-697B-974C-8D63-ADC3C0D567BA}" destId="{17AF9287-6F8E-7A47-A810-2A4558F2C3C1}" srcOrd="0" destOrd="0" presId="urn:microsoft.com/office/officeart/2005/8/layout/hList1"/>
    <dgm:cxn modelId="{C32CE2D8-9962-7043-8802-6D2915E2E736}" type="presParOf" srcId="{17AF9287-6F8E-7A47-A810-2A4558F2C3C1}" destId="{BE8C835C-BD9B-914B-B5C8-7072C7E9A9AC}" srcOrd="0" destOrd="0" presId="urn:microsoft.com/office/officeart/2005/8/layout/hList1"/>
    <dgm:cxn modelId="{C1479927-0A65-424E-9B3E-73A6CFAA4A44}" type="presParOf" srcId="{17AF9287-6F8E-7A47-A810-2A4558F2C3C1}" destId="{EABBC05C-5A57-1342-ACEA-20733D86153D}" srcOrd="1" destOrd="0" presId="urn:microsoft.com/office/officeart/2005/8/layout/hList1"/>
    <dgm:cxn modelId="{B5FC34E2-8F04-CF40-8CEE-4AA51E9DE12B}" type="presParOf" srcId="{EDDB7806-697B-974C-8D63-ADC3C0D567BA}" destId="{50F5BE07-6970-B64A-B394-328A590B55CE}" srcOrd="1" destOrd="0" presId="urn:microsoft.com/office/officeart/2005/8/layout/hList1"/>
    <dgm:cxn modelId="{006D4521-F1E2-7542-BDB1-81D1620A7F1D}" type="presParOf" srcId="{EDDB7806-697B-974C-8D63-ADC3C0D567BA}" destId="{E4DD06F3-ABF7-6646-AC20-D5764EB1B265}" srcOrd="2" destOrd="0" presId="urn:microsoft.com/office/officeart/2005/8/layout/hList1"/>
    <dgm:cxn modelId="{9A39EED8-4311-5B4E-A8BE-2AFA7617B3A4}" type="presParOf" srcId="{E4DD06F3-ABF7-6646-AC20-D5764EB1B265}" destId="{58EEC95C-FD98-414E-AEED-C08CF4C6479A}" srcOrd="0" destOrd="0" presId="urn:microsoft.com/office/officeart/2005/8/layout/hList1"/>
    <dgm:cxn modelId="{B2C2861B-0EE0-CF48-8B5B-F12D99AD051D}" type="presParOf" srcId="{E4DD06F3-ABF7-6646-AC20-D5764EB1B265}" destId="{D55D7FF5-4977-8547-AC5C-A2F111C982C3}" srcOrd="1" destOrd="0" presId="urn:microsoft.com/office/officeart/2005/8/layout/hList1"/>
    <dgm:cxn modelId="{A6FA749C-E10B-2141-927E-7C9E11B90096}" type="presParOf" srcId="{EDDB7806-697B-974C-8D63-ADC3C0D567BA}" destId="{2564FE8A-10D9-3D47-AF02-5A938DF0414F}" srcOrd="3" destOrd="0" presId="urn:microsoft.com/office/officeart/2005/8/layout/hList1"/>
    <dgm:cxn modelId="{0F637290-49E6-B04C-94B9-00AA9381CE2B}" type="presParOf" srcId="{EDDB7806-697B-974C-8D63-ADC3C0D567BA}" destId="{A276A538-C209-8741-983F-CCE504359560}" srcOrd="4" destOrd="0" presId="urn:microsoft.com/office/officeart/2005/8/layout/hList1"/>
    <dgm:cxn modelId="{B09F8DFF-76F7-DC49-AA37-66A3B6B66B96}" type="presParOf" srcId="{A276A538-C209-8741-983F-CCE504359560}" destId="{9C0F18D5-013C-EC45-B329-32ACA12807A6}" srcOrd="0" destOrd="0" presId="urn:microsoft.com/office/officeart/2005/8/layout/hList1"/>
    <dgm:cxn modelId="{0FD58025-0DF1-FA4B-8C94-97FB49B9C38D}" type="presParOf" srcId="{A276A538-C209-8741-983F-CCE504359560}" destId="{DF74BE59-8C81-554A-BD82-B65E061E9A2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A5743F-431C-254A-B4DB-22D4593A7E6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2022B2C-8F67-6245-8B0D-80CEF5CD54A8}">
      <dgm:prSet phldrT="[Text]"/>
      <dgm:spPr/>
      <dgm:t>
        <a:bodyPr/>
        <a:lstStyle/>
        <a:p>
          <a:r>
            <a:rPr lang="en-US" dirty="0"/>
            <a:t>She got a good education in Canada and became a nurse</a:t>
          </a:r>
        </a:p>
      </dgm:t>
    </dgm:pt>
    <dgm:pt modelId="{A8E069D0-1FAB-4148-9462-AE376AB3141A}" type="parTrans" cxnId="{FD78B935-5CAB-3249-8823-E53AA87B96C8}">
      <dgm:prSet/>
      <dgm:spPr/>
      <dgm:t>
        <a:bodyPr/>
        <a:lstStyle/>
        <a:p>
          <a:endParaRPr lang="en-US"/>
        </a:p>
      </dgm:t>
    </dgm:pt>
    <dgm:pt modelId="{F49C209B-8217-0D48-BF5A-B828A33E665C}" type="sibTrans" cxnId="{FD78B935-5CAB-3249-8823-E53AA87B96C8}">
      <dgm:prSet/>
      <dgm:spPr/>
      <dgm:t>
        <a:bodyPr/>
        <a:lstStyle/>
        <a:p>
          <a:endParaRPr lang="en-US"/>
        </a:p>
      </dgm:t>
    </dgm:pt>
    <dgm:pt modelId="{EA603E67-61AF-1C48-978D-E2FDB544FE96}">
      <dgm:prSet phldrT="[Text]"/>
      <dgm:spPr/>
      <dgm:t>
        <a:bodyPr/>
        <a:lstStyle/>
        <a:p>
          <a:r>
            <a:rPr lang="en-US" dirty="0"/>
            <a:t>She ended up joining the Canadian Army as a nurse and was in England during WW 2</a:t>
          </a:r>
        </a:p>
      </dgm:t>
    </dgm:pt>
    <dgm:pt modelId="{8E7FB04C-39D6-CB40-A6BC-7A6A8ED1AC6F}" type="parTrans" cxnId="{10F0909F-ADBE-4846-9F01-D528D830F39C}">
      <dgm:prSet/>
      <dgm:spPr/>
      <dgm:t>
        <a:bodyPr/>
        <a:lstStyle/>
        <a:p>
          <a:endParaRPr lang="en-US"/>
        </a:p>
      </dgm:t>
    </dgm:pt>
    <dgm:pt modelId="{0BC92BF1-C32F-4A43-9436-BA1E031E1C6B}" type="sibTrans" cxnId="{10F0909F-ADBE-4846-9F01-D528D830F39C}">
      <dgm:prSet/>
      <dgm:spPr/>
      <dgm:t>
        <a:bodyPr/>
        <a:lstStyle/>
        <a:p>
          <a:endParaRPr lang="en-US"/>
        </a:p>
      </dgm:t>
    </dgm:pt>
    <dgm:pt modelId="{C6A1549C-951B-C94F-BB8B-D601EAD498EC}">
      <dgm:prSet phldrT="[Text]"/>
      <dgm:spPr/>
      <dgm:t>
        <a:bodyPr/>
        <a:lstStyle/>
        <a:p>
          <a:r>
            <a:rPr lang="en-US" dirty="0"/>
            <a:t>She met my </a:t>
          </a:r>
          <a:r>
            <a:rPr lang="en-US" dirty="0" err="1"/>
            <a:t>GGrandpa</a:t>
          </a:r>
          <a:r>
            <a:rPr lang="en-US" dirty="0"/>
            <a:t> James during the war and he was from British Columbia. </a:t>
          </a:r>
        </a:p>
      </dgm:t>
    </dgm:pt>
    <dgm:pt modelId="{D9C60305-3325-3949-A439-BF70D5548F75}" type="parTrans" cxnId="{DF060007-74F4-204D-9AE5-77CA9A1148D7}">
      <dgm:prSet/>
      <dgm:spPr/>
      <dgm:t>
        <a:bodyPr/>
        <a:lstStyle/>
        <a:p>
          <a:endParaRPr lang="en-US"/>
        </a:p>
      </dgm:t>
    </dgm:pt>
    <dgm:pt modelId="{98A14048-BEAC-0D4F-9D76-4502AB2BBB64}" type="sibTrans" cxnId="{DF060007-74F4-204D-9AE5-77CA9A1148D7}">
      <dgm:prSet/>
      <dgm:spPr/>
      <dgm:t>
        <a:bodyPr/>
        <a:lstStyle/>
        <a:p>
          <a:endParaRPr lang="en-US"/>
        </a:p>
      </dgm:t>
    </dgm:pt>
    <dgm:pt modelId="{28F7C84B-16F5-464C-9226-98BBC5370E2F}" type="pres">
      <dgm:prSet presAssocID="{08A5743F-431C-254A-B4DB-22D4593A7E6B}" presName="linear" presStyleCnt="0">
        <dgm:presLayoutVars>
          <dgm:animLvl val="lvl"/>
          <dgm:resizeHandles val="exact"/>
        </dgm:presLayoutVars>
      </dgm:prSet>
      <dgm:spPr/>
    </dgm:pt>
    <dgm:pt modelId="{85C1887A-A6C4-4843-8816-8244D0346892}" type="pres">
      <dgm:prSet presAssocID="{C2022B2C-8F67-6245-8B0D-80CEF5CD54A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0016E88-5D48-E543-87FF-E3D8F49C4894}" type="pres">
      <dgm:prSet presAssocID="{F49C209B-8217-0D48-BF5A-B828A33E665C}" presName="spacer" presStyleCnt="0"/>
      <dgm:spPr/>
    </dgm:pt>
    <dgm:pt modelId="{354F386A-981A-3649-8765-83195133919B}" type="pres">
      <dgm:prSet presAssocID="{EA603E67-61AF-1C48-978D-E2FDB544FE9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ADE0597-51E3-8541-B79F-6FE775B2A8AB}" type="pres">
      <dgm:prSet presAssocID="{0BC92BF1-C32F-4A43-9436-BA1E031E1C6B}" presName="spacer" presStyleCnt="0"/>
      <dgm:spPr/>
    </dgm:pt>
    <dgm:pt modelId="{FE8091CF-CAA4-2548-B443-97DBBA6E29DA}" type="pres">
      <dgm:prSet presAssocID="{C6A1549C-951B-C94F-BB8B-D601EAD498E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F060007-74F4-204D-9AE5-77CA9A1148D7}" srcId="{08A5743F-431C-254A-B4DB-22D4593A7E6B}" destId="{C6A1549C-951B-C94F-BB8B-D601EAD498EC}" srcOrd="2" destOrd="0" parTransId="{D9C60305-3325-3949-A439-BF70D5548F75}" sibTransId="{98A14048-BEAC-0D4F-9D76-4502AB2BBB64}"/>
    <dgm:cxn modelId="{A9D2D913-57C8-2945-8F8B-25BC700BFF0E}" type="presOf" srcId="{EA603E67-61AF-1C48-978D-E2FDB544FE96}" destId="{354F386A-981A-3649-8765-83195133919B}" srcOrd="0" destOrd="0" presId="urn:microsoft.com/office/officeart/2005/8/layout/vList2"/>
    <dgm:cxn modelId="{FD78B935-5CAB-3249-8823-E53AA87B96C8}" srcId="{08A5743F-431C-254A-B4DB-22D4593A7E6B}" destId="{C2022B2C-8F67-6245-8B0D-80CEF5CD54A8}" srcOrd="0" destOrd="0" parTransId="{A8E069D0-1FAB-4148-9462-AE376AB3141A}" sibTransId="{F49C209B-8217-0D48-BF5A-B828A33E665C}"/>
    <dgm:cxn modelId="{B4B03749-D392-1449-8A21-3484C47C7790}" type="presOf" srcId="{C2022B2C-8F67-6245-8B0D-80CEF5CD54A8}" destId="{85C1887A-A6C4-4843-8816-8244D0346892}" srcOrd="0" destOrd="0" presId="urn:microsoft.com/office/officeart/2005/8/layout/vList2"/>
    <dgm:cxn modelId="{7FE7F879-2139-784C-9F65-7846BD9442C3}" type="presOf" srcId="{08A5743F-431C-254A-B4DB-22D4593A7E6B}" destId="{28F7C84B-16F5-464C-9226-98BBC5370E2F}" srcOrd="0" destOrd="0" presId="urn:microsoft.com/office/officeart/2005/8/layout/vList2"/>
    <dgm:cxn modelId="{10F0909F-ADBE-4846-9F01-D528D830F39C}" srcId="{08A5743F-431C-254A-B4DB-22D4593A7E6B}" destId="{EA603E67-61AF-1C48-978D-E2FDB544FE96}" srcOrd="1" destOrd="0" parTransId="{8E7FB04C-39D6-CB40-A6BC-7A6A8ED1AC6F}" sibTransId="{0BC92BF1-C32F-4A43-9436-BA1E031E1C6B}"/>
    <dgm:cxn modelId="{732B3EE3-75D4-144E-A782-D37E4ED26F07}" type="presOf" srcId="{C6A1549C-951B-C94F-BB8B-D601EAD498EC}" destId="{FE8091CF-CAA4-2548-B443-97DBBA6E29DA}" srcOrd="0" destOrd="0" presId="urn:microsoft.com/office/officeart/2005/8/layout/vList2"/>
    <dgm:cxn modelId="{FAB639D6-27F8-D34A-9590-D6961EBD0117}" type="presParOf" srcId="{28F7C84B-16F5-464C-9226-98BBC5370E2F}" destId="{85C1887A-A6C4-4843-8816-8244D0346892}" srcOrd="0" destOrd="0" presId="urn:microsoft.com/office/officeart/2005/8/layout/vList2"/>
    <dgm:cxn modelId="{1B84CEE6-1DE0-C24D-9904-7FD3E602992E}" type="presParOf" srcId="{28F7C84B-16F5-464C-9226-98BBC5370E2F}" destId="{E0016E88-5D48-E543-87FF-E3D8F49C4894}" srcOrd="1" destOrd="0" presId="urn:microsoft.com/office/officeart/2005/8/layout/vList2"/>
    <dgm:cxn modelId="{2A82CA15-6764-1344-A622-E2E2E9AA5EA5}" type="presParOf" srcId="{28F7C84B-16F5-464C-9226-98BBC5370E2F}" destId="{354F386A-981A-3649-8765-83195133919B}" srcOrd="2" destOrd="0" presId="urn:microsoft.com/office/officeart/2005/8/layout/vList2"/>
    <dgm:cxn modelId="{1F815EFE-D858-1244-B7D7-E76BB69FAB21}" type="presParOf" srcId="{28F7C84B-16F5-464C-9226-98BBC5370E2F}" destId="{8ADE0597-51E3-8541-B79F-6FE775B2A8AB}" srcOrd="3" destOrd="0" presId="urn:microsoft.com/office/officeart/2005/8/layout/vList2"/>
    <dgm:cxn modelId="{FE33F0F8-019D-7842-9FD9-8313AB4D1D7F}" type="presParOf" srcId="{28F7C84B-16F5-464C-9226-98BBC5370E2F}" destId="{FE8091CF-CAA4-2548-B443-97DBBA6E29D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82A63-800B-2C42-B4D4-7001020E61BD}">
      <dsp:nvSpPr>
        <dsp:cNvPr id="0" name=""/>
        <dsp:cNvSpPr/>
      </dsp:nvSpPr>
      <dsp:spPr>
        <a:xfrm rot="5400000">
          <a:off x="-277741" y="279450"/>
          <a:ext cx="1851607" cy="12961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Push</a:t>
          </a:r>
        </a:p>
      </dsp:txBody>
      <dsp:txXfrm rot="-5400000">
        <a:off x="1" y="649772"/>
        <a:ext cx="1296125" cy="555482"/>
      </dsp:txXfrm>
    </dsp:sp>
    <dsp:sp modelId="{1A9117DC-B4D6-9B4A-AF63-43CFEA832586}">
      <dsp:nvSpPr>
        <dsp:cNvPr id="0" name=""/>
        <dsp:cNvSpPr/>
      </dsp:nvSpPr>
      <dsp:spPr>
        <a:xfrm rot="5400000">
          <a:off x="4458746" y="-3160911"/>
          <a:ext cx="1203545" cy="75287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Her family wanted to avoid living through another possible war.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Her father was finding it hard to find work being a butcher in England.</a:t>
          </a:r>
        </a:p>
      </dsp:txBody>
      <dsp:txXfrm rot="-5400000">
        <a:off x="1296125" y="60462"/>
        <a:ext cx="7470035" cy="1086041"/>
      </dsp:txXfrm>
    </dsp:sp>
    <dsp:sp modelId="{420A3E1A-C689-6F4D-AA94-22F22831F17D}">
      <dsp:nvSpPr>
        <dsp:cNvPr id="0" name=""/>
        <dsp:cNvSpPr/>
      </dsp:nvSpPr>
      <dsp:spPr>
        <a:xfrm rot="5400000">
          <a:off x="-277741" y="1840723"/>
          <a:ext cx="1851607" cy="129612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Pull</a:t>
          </a:r>
        </a:p>
      </dsp:txBody>
      <dsp:txXfrm rot="-5400000">
        <a:off x="1" y="2211045"/>
        <a:ext cx="1296125" cy="555482"/>
      </dsp:txXfrm>
    </dsp:sp>
    <dsp:sp modelId="{43E6FFE1-2A69-1E4C-963B-62874EA5AEFD}">
      <dsp:nvSpPr>
        <dsp:cNvPr id="0" name=""/>
        <dsp:cNvSpPr/>
      </dsp:nvSpPr>
      <dsp:spPr>
        <a:xfrm rot="5400000">
          <a:off x="4458746" y="-1599638"/>
          <a:ext cx="1203545" cy="75287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Canada </a:t>
          </a:r>
          <a:r>
            <a:rPr lang="en-US" sz="1700" kern="1200" dirty="0" err="1"/>
            <a:t>wqs</a:t>
          </a:r>
          <a:r>
            <a:rPr lang="en-US" sz="1700" kern="1200" dirty="0"/>
            <a:t> advertising land and jobs for anyone who would move.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They could own their own house on a farm in Canada.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Edmonton needed butchers so her dad was promised a good job.</a:t>
          </a:r>
        </a:p>
      </dsp:txBody>
      <dsp:txXfrm rot="-5400000">
        <a:off x="1296125" y="1621735"/>
        <a:ext cx="7470035" cy="10860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12140-C0DA-DF48-AAE5-CDE9F3F4822B}">
      <dsp:nvSpPr>
        <dsp:cNvPr id="0" name=""/>
        <dsp:cNvSpPr/>
      </dsp:nvSpPr>
      <dsp:spPr>
        <a:xfrm rot="16200000">
          <a:off x="-306634" y="307712"/>
          <a:ext cx="3416300" cy="280087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10037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Winter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Edmonton was much colder than they expected. Her dad got frost bite and had to get 2 toes amputated.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She had to stay home and in the house for months. She was lonely, being an only child.</a:t>
          </a:r>
        </a:p>
      </dsp:txBody>
      <dsp:txXfrm rot="5400000">
        <a:off x="1079" y="683259"/>
        <a:ext cx="2800875" cy="2049780"/>
      </dsp:txXfrm>
    </dsp:sp>
    <dsp:sp modelId="{1D011623-EF5D-B44F-9CA1-A3E47587BA41}">
      <dsp:nvSpPr>
        <dsp:cNvPr id="0" name=""/>
        <dsp:cNvSpPr/>
      </dsp:nvSpPr>
      <dsp:spPr>
        <a:xfrm rot="16200000">
          <a:off x="2704306" y="307712"/>
          <a:ext cx="3416300" cy="280087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10037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Food Shortages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There was a boom of immigration to Edmonton but not enough time to properly grow food for them all. They had to live off of what they could find in the environment.</a:t>
          </a:r>
        </a:p>
      </dsp:txBody>
      <dsp:txXfrm rot="5400000">
        <a:off x="3012019" y="683259"/>
        <a:ext cx="2800875" cy="2049780"/>
      </dsp:txXfrm>
    </dsp:sp>
    <dsp:sp modelId="{F73FC8C9-0B31-DE40-98BA-7C76259DD154}">
      <dsp:nvSpPr>
        <dsp:cNvPr id="0" name=""/>
        <dsp:cNvSpPr/>
      </dsp:nvSpPr>
      <dsp:spPr>
        <a:xfrm rot="16200000">
          <a:off x="5715247" y="307712"/>
          <a:ext cx="3416300" cy="2800875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10037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Medical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 err="1"/>
            <a:t>GGranny</a:t>
          </a:r>
          <a:r>
            <a:rPr lang="en-US" sz="1300" kern="1200" dirty="0"/>
            <a:t> Jill had asthma and at the time, there wasn’t as much knowledge about it and the treatments. The cold winters made it worse for her.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There was only one doctor in the town she lived in. It was expensive to see a doctor.</a:t>
          </a:r>
        </a:p>
      </dsp:txBody>
      <dsp:txXfrm rot="5400000">
        <a:off x="6022960" y="683259"/>
        <a:ext cx="2800875" cy="20497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8C835C-BD9B-914B-B5C8-7072C7E9A9AC}">
      <dsp:nvSpPr>
        <dsp:cNvPr id="0" name=""/>
        <dsp:cNvSpPr/>
      </dsp:nvSpPr>
      <dsp:spPr>
        <a:xfrm>
          <a:off x="3442" y="68254"/>
          <a:ext cx="3356334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Work</a:t>
          </a:r>
        </a:p>
      </dsp:txBody>
      <dsp:txXfrm>
        <a:off x="3442" y="68254"/>
        <a:ext cx="3356334" cy="518400"/>
      </dsp:txXfrm>
    </dsp:sp>
    <dsp:sp modelId="{EABBC05C-5A57-1342-ACEA-20733D86153D}">
      <dsp:nvSpPr>
        <dsp:cNvPr id="0" name=""/>
        <dsp:cNvSpPr/>
      </dsp:nvSpPr>
      <dsp:spPr>
        <a:xfrm>
          <a:off x="3442" y="586654"/>
          <a:ext cx="3356334" cy="33598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Her dad was the only butcher in the town. He had a lot of clients and made good money.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He was able to own his own business and eventually expand to other communities.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They could afford a nice house and lots of land to eventually have goats, sheep and pigs on.</a:t>
          </a:r>
        </a:p>
      </dsp:txBody>
      <dsp:txXfrm>
        <a:off x="3442" y="586654"/>
        <a:ext cx="3356334" cy="3359879"/>
      </dsp:txXfrm>
    </dsp:sp>
    <dsp:sp modelId="{58EEC95C-FD98-414E-AEED-C08CF4C6479A}">
      <dsp:nvSpPr>
        <dsp:cNvPr id="0" name=""/>
        <dsp:cNvSpPr/>
      </dsp:nvSpPr>
      <dsp:spPr>
        <a:xfrm>
          <a:off x="3829664" y="68254"/>
          <a:ext cx="3356334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Food</a:t>
          </a:r>
        </a:p>
      </dsp:txBody>
      <dsp:txXfrm>
        <a:off x="3829664" y="68254"/>
        <a:ext cx="3356334" cy="518400"/>
      </dsp:txXfrm>
    </dsp:sp>
    <dsp:sp modelId="{D55D7FF5-4977-8547-AC5C-A2F111C982C3}">
      <dsp:nvSpPr>
        <dsp:cNvPr id="0" name=""/>
        <dsp:cNvSpPr/>
      </dsp:nvSpPr>
      <dsp:spPr>
        <a:xfrm>
          <a:off x="3829664" y="586654"/>
          <a:ext cx="3356334" cy="33598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There was a lot of hunting and trapping at this time so her father always had access to meat for the family.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He was able to trade meat for vegetables so after the 2</a:t>
          </a:r>
          <a:r>
            <a:rPr lang="en-US" sz="1800" kern="1200" baseline="30000" dirty="0"/>
            <a:t>nd</a:t>
          </a:r>
          <a:r>
            <a:rPr lang="en-US" sz="1800" kern="1200" dirty="0"/>
            <a:t> year of living in Edmonton, they always had enough to eat.</a:t>
          </a:r>
        </a:p>
      </dsp:txBody>
      <dsp:txXfrm>
        <a:off x="3829664" y="586654"/>
        <a:ext cx="3356334" cy="3359879"/>
      </dsp:txXfrm>
    </dsp:sp>
    <dsp:sp modelId="{9C0F18D5-013C-EC45-B329-32ACA12807A6}">
      <dsp:nvSpPr>
        <dsp:cNvPr id="0" name=""/>
        <dsp:cNvSpPr/>
      </dsp:nvSpPr>
      <dsp:spPr>
        <a:xfrm>
          <a:off x="7655885" y="68254"/>
          <a:ext cx="3356334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Culture</a:t>
          </a:r>
        </a:p>
      </dsp:txBody>
      <dsp:txXfrm>
        <a:off x="7655885" y="68254"/>
        <a:ext cx="3356334" cy="518400"/>
      </dsp:txXfrm>
    </dsp:sp>
    <dsp:sp modelId="{DF74BE59-8C81-554A-BD82-B65E061E9A22}">
      <dsp:nvSpPr>
        <dsp:cNvPr id="0" name=""/>
        <dsp:cNvSpPr/>
      </dsp:nvSpPr>
      <dsp:spPr>
        <a:xfrm>
          <a:off x="7655885" y="586654"/>
          <a:ext cx="3356334" cy="33598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My </a:t>
          </a:r>
          <a:r>
            <a:rPr lang="en-US" sz="1800" kern="1200" dirty="0" err="1"/>
            <a:t>GGranny</a:t>
          </a:r>
          <a:r>
            <a:rPr lang="en-US" sz="1800" kern="1200" dirty="0"/>
            <a:t> Jill was very happy to meet a lot of different people in Canada. Some of her closest friends came from different parts of Europe.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Her dad worked closely with First Nations groups so she was able to join him for special ceremonies. She had a lot of beautiful piece of art because of it.</a:t>
          </a:r>
        </a:p>
      </dsp:txBody>
      <dsp:txXfrm>
        <a:off x="7655885" y="586654"/>
        <a:ext cx="3356334" cy="33598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1887A-A6C4-4843-8816-8244D0346892}">
      <dsp:nvSpPr>
        <dsp:cNvPr id="0" name=""/>
        <dsp:cNvSpPr/>
      </dsp:nvSpPr>
      <dsp:spPr>
        <a:xfrm>
          <a:off x="0" y="19615"/>
          <a:ext cx="6391275" cy="16782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She got a good education in Canada and became a nurse</a:t>
          </a:r>
        </a:p>
      </dsp:txBody>
      <dsp:txXfrm>
        <a:off x="81924" y="101539"/>
        <a:ext cx="6227427" cy="1514370"/>
      </dsp:txXfrm>
    </dsp:sp>
    <dsp:sp modelId="{354F386A-981A-3649-8765-83195133919B}">
      <dsp:nvSpPr>
        <dsp:cNvPr id="0" name=""/>
        <dsp:cNvSpPr/>
      </dsp:nvSpPr>
      <dsp:spPr>
        <a:xfrm>
          <a:off x="0" y="1784234"/>
          <a:ext cx="6391275" cy="1678218"/>
        </a:xfrm>
        <a:prstGeom prst="roundRect">
          <a:avLst/>
        </a:prstGeom>
        <a:solidFill>
          <a:schemeClr val="accent2">
            <a:hueOff val="-9882860"/>
            <a:satOff val="45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She ended up joining the Canadian Army as a nurse and was in England during WW 2</a:t>
          </a:r>
        </a:p>
      </dsp:txBody>
      <dsp:txXfrm>
        <a:off x="81924" y="1866158"/>
        <a:ext cx="6227427" cy="1514370"/>
      </dsp:txXfrm>
    </dsp:sp>
    <dsp:sp modelId="{FE8091CF-CAA4-2548-B443-97DBBA6E29DA}">
      <dsp:nvSpPr>
        <dsp:cNvPr id="0" name=""/>
        <dsp:cNvSpPr/>
      </dsp:nvSpPr>
      <dsp:spPr>
        <a:xfrm>
          <a:off x="0" y="3548852"/>
          <a:ext cx="6391275" cy="1678218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She met my </a:t>
          </a:r>
          <a:r>
            <a:rPr lang="en-US" sz="3000" kern="1200" dirty="0" err="1"/>
            <a:t>GGrandpa</a:t>
          </a:r>
          <a:r>
            <a:rPr lang="en-US" sz="3000" kern="1200" dirty="0"/>
            <a:t> James during the war and he was from British Columbia. </a:t>
          </a:r>
        </a:p>
      </dsp:txBody>
      <dsp:txXfrm>
        <a:off x="81924" y="3630776"/>
        <a:ext cx="6227427" cy="1514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2/4/24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2/4/24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2/4/24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2/4/24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52225&amp;picture=flag-of-englan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98340-EA41-D780-DC53-D399091119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Sarah’s Family Immigration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14D82C-11A7-6C55-182A-7887B55D5F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Grade 5</a:t>
            </a:r>
          </a:p>
          <a:p>
            <a:r>
              <a:rPr lang="en-US" dirty="0" err="1"/>
              <a:t>Ms</a:t>
            </a:r>
            <a:r>
              <a:rPr lang="en-US" dirty="0"/>
              <a:t> Booth’s Class</a:t>
            </a:r>
          </a:p>
        </p:txBody>
      </p:sp>
    </p:spTree>
    <p:extLst>
      <p:ext uri="{BB962C8B-B14F-4D97-AF65-F5344CB8AC3E}">
        <p14:creationId xmlns:p14="http://schemas.microsoft.com/office/powerpoint/2010/main" val="98740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7B273-E177-0870-E023-4DEB2E569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 Granny Jill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427FD-9F17-A8D1-793D-F99976AD8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6081224" cy="3280832"/>
          </a:xfrm>
        </p:spPr>
        <p:txBody>
          <a:bodyPr/>
          <a:lstStyle/>
          <a:p>
            <a:r>
              <a:rPr lang="en-US" dirty="0"/>
              <a:t>I chose to find out about my </a:t>
            </a:r>
            <a:r>
              <a:rPr lang="en-US" dirty="0" err="1"/>
              <a:t>GGranny</a:t>
            </a:r>
            <a:r>
              <a:rPr lang="en-US" dirty="0"/>
              <a:t> Jill Mobbs because my mom knew the answers to most of the questions.</a:t>
            </a:r>
          </a:p>
          <a:p>
            <a:r>
              <a:rPr lang="en-US" dirty="0"/>
              <a:t>Jill Mobbs was born in Devonport England in 1911. She was an only child and lived there until she was 10.</a:t>
            </a:r>
          </a:p>
          <a:p>
            <a:r>
              <a:rPr lang="en-US" dirty="0"/>
              <a:t>In 1921 She moved to Canada with her parents. They settled in Edmonton Alberta because her father found a job there as a butcher.</a:t>
            </a:r>
          </a:p>
          <a:p>
            <a:endParaRPr lang="en-US" dirty="0"/>
          </a:p>
        </p:txBody>
      </p:sp>
      <p:pic>
        <p:nvPicPr>
          <p:cNvPr id="5" name="Picture 4" descr="A flag flying on a flagpole&#10;&#10;Description automatically generated">
            <a:extLst>
              <a:ext uri="{FF2B5EF4-FFF2-40B4-BE49-F238E27FC236}">
                <a16:creationId xmlns:a16="http://schemas.microsoft.com/office/drawing/2014/main" id="{7E6D9ED0-5FD5-B2FB-BB63-CFA3D175F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39023" y="2603500"/>
            <a:ext cx="4214813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020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ECED0-2955-557A-1C63-77557FA90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Push &amp; Pull factors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E1AB08C-D1F8-8ABE-F9FB-F363E4F847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496630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9379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66474-552D-44DF-E173-C377E8DF4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Hardships – Arriving in Canada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8BF59C0B-CFAD-587B-6995-932FDDC991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110742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9489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EC7F9-CE93-63F7-926D-B39EB2D4A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in Canada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C80CB9-36D3-60AB-26F6-D7A05ECA32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754354"/>
              </p:ext>
            </p:extLst>
          </p:nvPr>
        </p:nvGraphicFramePr>
        <p:xfrm>
          <a:off x="571500" y="2486025"/>
          <a:ext cx="11015663" cy="4014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4245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22994F4-E25C-F4CB-3436-D9057027C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737" y="973667"/>
            <a:ext cx="2768427" cy="12694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Interesting Facts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50C55B9-ACAB-EF0A-E070-AB1354C502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3808173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 descr="A person in a white dress&#10;&#10;Description automatically generated">
            <a:extLst>
              <a:ext uri="{FF2B5EF4-FFF2-40B4-BE49-F238E27FC236}">
                <a16:creationId xmlns:a16="http://schemas.microsoft.com/office/drawing/2014/main" id="{B8702CD2-0E29-81C3-C1E4-C231428D40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902228" y="2904331"/>
            <a:ext cx="3600450" cy="270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258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56</TotalTime>
  <Words>499</Words>
  <Application>Microsoft Macintosh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 Boardroom</vt:lpstr>
      <vt:lpstr>Sarah’s Family Immigration</vt:lpstr>
      <vt:lpstr>Great Granny Jill</vt:lpstr>
      <vt:lpstr>Push &amp; Pull factors</vt:lpstr>
      <vt:lpstr>Hardships – Arriving in Canada</vt:lpstr>
      <vt:lpstr>Opportunities in Canada</vt:lpstr>
      <vt:lpstr>Interesting Facts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Sarah’s Family Immigration</dc:title>
  <dc:creator>Darcie Booth</dc:creator>
  <cp:lastModifiedBy>Darcie Booth</cp:lastModifiedBy>
  <cp:revision>1</cp:revision>
  <dcterms:created xsi:type="dcterms:W3CDTF">2024-02-04T19:39:14Z</dcterms:created>
  <dcterms:modified xsi:type="dcterms:W3CDTF">2024-02-04T20:35:56Z</dcterms:modified>
</cp:coreProperties>
</file>